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56" r:id="rId2"/>
    <p:sldId id="257" r:id="rId3"/>
    <p:sldId id="259" r:id="rId4"/>
    <p:sldId id="260" r:id="rId5"/>
    <p:sldId id="261" r:id="rId6"/>
    <p:sldId id="263" r:id="rId7"/>
    <p:sldId id="265" r:id="rId8"/>
    <p:sldId id="262" r:id="rId9"/>
    <p:sldId id="266" r:id="rId10"/>
    <p:sldId id="268" r:id="rId11"/>
    <p:sldId id="269" r:id="rId12"/>
    <p:sldId id="270" r:id="rId13"/>
  </p:sldIdLst>
  <p:sldSz cx="12192000" cy="6858000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napToGrid="0">
      <p:cViewPr varScale="1">
        <p:scale>
          <a:sx n="80" d="100"/>
          <a:sy n="80" d="100"/>
        </p:scale>
        <p:origin x="-96" y="-22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9267019-BD19-437E-84F7-C33ACCCF706B}" type="datetimeFigureOut">
              <a:rPr lang="tr-TR" smtClean="0"/>
              <a:t>18.12.2022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0A9FF7D-C6CC-417C-A945-AEFBCF877140}" type="slidenum">
              <a:rPr lang="tr-TR" smtClean="0"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tr-TR" dirty="0" smtClean="0"/>
              <a:t>2. Sınıf Noktalama</a:t>
            </a:r>
            <a:r>
              <a:rPr lang="tr-TR" baseline="0" dirty="0" smtClean="0"/>
              <a:t> İşaretleri Sunumu.      </a:t>
            </a:r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A9FF7D-C6CC-417C-A945-AEFBCF877140}" type="slidenum">
              <a:rPr lang="tr-TR" smtClean="0"/>
              <a:t>1</a:t>
            </a:fld>
            <a:endParaRPr lang="tr-TR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tr-TR" dirty="0" smtClean="0"/>
              <a:t>www.</a:t>
            </a:r>
            <a:r>
              <a:rPr lang="tr-TR" dirty="0" err="1" smtClean="0"/>
              <a:t>slaytyerim</a:t>
            </a:r>
            <a:r>
              <a:rPr lang="tr-TR" smtClean="0"/>
              <a:t>.com</a:t>
            </a:r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A9FF7D-C6CC-417C-A945-AEFBCF877140}" type="slidenum">
              <a:rPr lang="tr-TR" smtClean="0"/>
              <a:t>3</a:t>
            </a:fld>
            <a:endParaRPr lang="tr-TR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tr-TR" dirty="0" smtClean="0"/>
              <a:t>2. Sınıf </a:t>
            </a:r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A9FF7D-C6CC-417C-A945-AEFBCF877140}" type="slidenum">
              <a:rPr lang="tr-TR" smtClean="0"/>
              <a:t>5</a:t>
            </a:fld>
            <a:endParaRPr lang="tr-TR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tr-TR" dirty="0" smtClean="0"/>
              <a:t>www.</a:t>
            </a:r>
            <a:r>
              <a:rPr lang="tr-TR" dirty="0" err="1" smtClean="0"/>
              <a:t>slaytyerim</a:t>
            </a:r>
            <a:r>
              <a:rPr lang="tr-TR" dirty="0" smtClean="0"/>
              <a:t>.com</a:t>
            </a:r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A9FF7D-C6CC-417C-A945-AEFBCF877140}" type="slidenum">
              <a:rPr lang="tr-TR" smtClean="0"/>
              <a:t>8</a:t>
            </a:fld>
            <a:endParaRPr lang="tr-TR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A9FF7D-C6CC-417C-A945-AEFBCF877140}" type="slidenum">
              <a:rPr lang="tr-TR" smtClean="0"/>
              <a:t>12</a:t>
            </a:fld>
            <a:endParaRPr lang="tr-T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xmlns="" id="{D74ED1C5-E929-4512-9598-881274109EC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Alt Başlık 2">
            <a:extLst>
              <a:ext uri="{FF2B5EF4-FFF2-40B4-BE49-F238E27FC236}">
                <a16:creationId xmlns:a16="http://schemas.microsoft.com/office/drawing/2014/main" xmlns="" id="{55B89398-F656-4DC7-8006-61ABC9D9EF8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r-TR"/>
              <a:t>Asıl alt başlık stilini düzenlemek için tıklayın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xmlns="" id="{4D78ED45-A8FD-437F-B230-E026C5F4B8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D6C919-F99F-488E-9D46-190DD5E7DB59}" type="datetimeFigureOut">
              <a:rPr lang="tr-TR" smtClean="0"/>
              <a:pPr/>
              <a:t>18.12.2022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xmlns="" id="{F6892686-8643-4EC6-AF33-64F1C7208C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xmlns="" id="{FC7B448F-2A46-4132-8947-54AFB4B049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2091FA-5E70-4794-B8EA-71AD6EACA842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78820244"/>
      </p:ext>
    </p:extLst>
  </p:cSld>
  <p:clrMapOvr>
    <a:masterClrMapping/>
  </p:clrMapOvr>
  <p:transition spd="slow">
    <p:split orient="vert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xmlns="" id="{CB4B447E-0ACE-4BEE-8537-0BB771F576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Dikey Metin Yer Tutucusu 2">
            <a:extLst>
              <a:ext uri="{FF2B5EF4-FFF2-40B4-BE49-F238E27FC236}">
                <a16:creationId xmlns:a16="http://schemas.microsoft.com/office/drawing/2014/main" xmlns="" id="{B4B06CE1-F5C2-483D-B582-CF2822B594C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xmlns="" id="{04BBF55F-94B5-4C7D-98D1-041001A518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D6C919-F99F-488E-9D46-190DD5E7DB59}" type="datetimeFigureOut">
              <a:rPr lang="tr-TR" smtClean="0"/>
              <a:pPr/>
              <a:t>18.12.2022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xmlns="" id="{1ED60762-83BE-47C7-829B-02FAC6143C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xmlns="" id="{8AF93F3A-38E8-45B9-A40A-5EAD55D0E7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2091FA-5E70-4794-B8EA-71AD6EACA842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1963342"/>
      </p:ext>
    </p:extLst>
  </p:cSld>
  <p:clrMapOvr>
    <a:masterClrMapping/>
  </p:clrMapOvr>
  <p:transition spd="slow">
    <p:split orient="vert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>
            <a:extLst>
              <a:ext uri="{FF2B5EF4-FFF2-40B4-BE49-F238E27FC236}">
                <a16:creationId xmlns:a16="http://schemas.microsoft.com/office/drawing/2014/main" xmlns="" id="{019DFD2D-D78C-4240-B94C-675FC373974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Dikey Metin Yer Tutucusu 2">
            <a:extLst>
              <a:ext uri="{FF2B5EF4-FFF2-40B4-BE49-F238E27FC236}">
                <a16:creationId xmlns:a16="http://schemas.microsoft.com/office/drawing/2014/main" xmlns="" id="{341C68F5-3ACE-4347-AE14-80D780055CF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xmlns="" id="{AC1B9F4F-A069-4116-A6D7-951447D930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D6C919-F99F-488E-9D46-190DD5E7DB59}" type="datetimeFigureOut">
              <a:rPr lang="tr-TR" smtClean="0"/>
              <a:pPr/>
              <a:t>18.12.2022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xmlns="" id="{37CF983D-4ADF-4B16-ACD5-695A88D55E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xmlns="" id="{FC7FF761-BD4A-4A08-82FB-080B801D9B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2091FA-5E70-4794-B8EA-71AD6EACA842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898230370"/>
      </p:ext>
    </p:extLst>
  </p:cSld>
  <p:clrMapOvr>
    <a:masterClrMapping/>
  </p:clrMapOvr>
  <p:transition spd="slow">
    <p:split orient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xmlns="" id="{081475CE-2AF8-4A75-B996-5E01A8D9F5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xmlns="" id="{99D9E5A2-37D9-4059-9C0A-336504D188A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xmlns="" id="{E72DD882-CD1B-4EC6-8DF6-C5D4508188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D6C919-F99F-488E-9D46-190DD5E7DB59}" type="datetimeFigureOut">
              <a:rPr lang="tr-TR" smtClean="0"/>
              <a:pPr/>
              <a:t>18.12.2022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xmlns="" id="{891DE55D-4815-4E1C-9595-310FBE6B33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xmlns="" id="{2F5BC488-8DB1-4098-93E1-77DA8082FF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2091FA-5E70-4794-B8EA-71AD6EACA842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542754554"/>
      </p:ext>
    </p:extLst>
  </p:cSld>
  <p:clrMapOvr>
    <a:masterClrMapping/>
  </p:clrMapOvr>
  <p:transition spd="slow">
    <p:split orient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 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xmlns="" id="{883D509D-E7FF-4EC8-8D07-A800446026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Metin Yer Tutucusu 2">
            <a:extLst>
              <a:ext uri="{FF2B5EF4-FFF2-40B4-BE49-F238E27FC236}">
                <a16:creationId xmlns:a16="http://schemas.microsoft.com/office/drawing/2014/main" xmlns="" id="{C3D7AC43-1162-40AF-9D4B-BC356555466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xmlns="" id="{BB157357-BD6E-4F37-BFF9-130DED7D21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D6C919-F99F-488E-9D46-190DD5E7DB59}" type="datetimeFigureOut">
              <a:rPr lang="tr-TR" smtClean="0"/>
              <a:pPr/>
              <a:t>18.12.2022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xmlns="" id="{D1761189-44CA-4B78-A5C1-6B1B1016E3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xmlns="" id="{0D7FD6D8-9FFE-444C-83AB-B20669112E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2091FA-5E70-4794-B8EA-71AD6EACA842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73035872"/>
      </p:ext>
    </p:extLst>
  </p:cSld>
  <p:clrMapOvr>
    <a:masterClrMapping/>
  </p:clrMapOvr>
  <p:transition spd="slow">
    <p:split orient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xmlns="" id="{05CC0DAF-ABBB-4FD4-8AC8-A2A550D79B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xmlns="" id="{CCE15D53-7B75-4E4B-842F-0949CCE9938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İçerik Yer Tutucusu 3">
            <a:extLst>
              <a:ext uri="{FF2B5EF4-FFF2-40B4-BE49-F238E27FC236}">
                <a16:creationId xmlns:a16="http://schemas.microsoft.com/office/drawing/2014/main" xmlns="" id="{D3478F19-2DD9-49CC-B883-A7069942609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Veri Yer Tutucusu 4">
            <a:extLst>
              <a:ext uri="{FF2B5EF4-FFF2-40B4-BE49-F238E27FC236}">
                <a16:creationId xmlns:a16="http://schemas.microsoft.com/office/drawing/2014/main" xmlns="" id="{94235A93-099B-4B6D-A29B-77D132436F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D6C919-F99F-488E-9D46-190DD5E7DB59}" type="datetimeFigureOut">
              <a:rPr lang="tr-TR" smtClean="0"/>
              <a:pPr/>
              <a:t>18.12.2022</a:t>
            </a:fld>
            <a:endParaRPr lang="tr-TR"/>
          </a:p>
        </p:txBody>
      </p:sp>
      <p:sp>
        <p:nvSpPr>
          <p:cNvPr id="6" name="Alt Bilgi Yer Tutucusu 5">
            <a:extLst>
              <a:ext uri="{FF2B5EF4-FFF2-40B4-BE49-F238E27FC236}">
                <a16:creationId xmlns:a16="http://schemas.microsoft.com/office/drawing/2014/main" xmlns="" id="{A0D12278-A7D1-41DA-99D7-01591CF28F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>
            <a:extLst>
              <a:ext uri="{FF2B5EF4-FFF2-40B4-BE49-F238E27FC236}">
                <a16:creationId xmlns:a16="http://schemas.microsoft.com/office/drawing/2014/main" xmlns="" id="{EC6A15CD-B6DE-4965-A9FF-80EF429BEA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2091FA-5E70-4794-B8EA-71AD6EACA842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711471053"/>
      </p:ext>
    </p:extLst>
  </p:cSld>
  <p:clrMapOvr>
    <a:masterClrMapping/>
  </p:clrMapOvr>
  <p:transition spd="slow">
    <p:split orient="vert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xmlns="" id="{3260D996-993B-4DE3-98E1-11A1DBE40B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Metin Yer Tutucusu 2">
            <a:extLst>
              <a:ext uri="{FF2B5EF4-FFF2-40B4-BE49-F238E27FC236}">
                <a16:creationId xmlns:a16="http://schemas.microsoft.com/office/drawing/2014/main" xmlns="" id="{5B2C388B-EEF4-4E4D-BF55-D19ABFEFD73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4" name="İçerik Yer Tutucusu 3">
            <a:extLst>
              <a:ext uri="{FF2B5EF4-FFF2-40B4-BE49-F238E27FC236}">
                <a16:creationId xmlns:a16="http://schemas.microsoft.com/office/drawing/2014/main" xmlns="" id="{D20650B2-E557-4223-99BF-5DDFDBD2CF6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Metin Yer Tutucusu 4">
            <a:extLst>
              <a:ext uri="{FF2B5EF4-FFF2-40B4-BE49-F238E27FC236}">
                <a16:creationId xmlns:a16="http://schemas.microsoft.com/office/drawing/2014/main" xmlns="" id="{6330129C-B0B9-4867-804F-F3C565DF5D4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6" name="İçerik Yer Tutucusu 5">
            <a:extLst>
              <a:ext uri="{FF2B5EF4-FFF2-40B4-BE49-F238E27FC236}">
                <a16:creationId xmlns:a16="http://schemas.microsoft.com/office/drawing/2014/main" xmlns="" id="{721A4B9C-5259-4155-9B7B-A4780DF232A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7" name="Veri Yer Tutucusu 6">
            <a:extLst>
              <a:ext uri="{FF2B5EF4-FFF2-40B4-BE49-F238E27FC236}">
                <a16:creationId xmlns:a16="http://schemas.microsoft.com/office/drawing/2014/main" xmlns="" id="{A33D1E85-7927-446F-82DE-D72B17B146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D6C919-F99F-488E-9D46-190DD5E7DB59}" type="datetimeFigureOut">
              <a:rPr lang="tr-TR" smtClean="0"/>
              <a:pPr/>
              <a:t>18.12.2022</a:t>
            </a:fld>
            <a:endParaRPr lang="tr-TR"/>
          </a:p>
        </p:txBody>
      </p:sp>
      <p:sp>
        <p:nvSpPr>
          <p:cNvPr id="8" name="Alt Bilgi Yer Tutucusu 7">
            <a:extLst>
              <a:ext uri="{FF2B5EF4-FFF2-40B4-BE49-F238E27FC236}">
                <a16:creationId xmlns:a16="http://schemas.microsoft.com/office/drawing/2014/main" xmlns="" id="{38CC96C5-4191-46DD-8818-6A777CB78D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>
            <a:extLst>
              <a:ext uri="{FF2B5EF4-FFF2-40B4-BE49-F238E27FC236}">
                <a16:creationId xmlns:a16="http://schemas.microsoft.com/office/drawing/2014/main" xmlns="" id="{038EB628-55DC-4F1C-8D61-C63AB85039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2091FA-5E70-4794-B8EA-71AD6EACA842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072283423"/>
      </p:ext>
    </p:extLst>
  </p:cSld>
  <p:clrMapOvr>
    <a:masterClrMapping/>
  </p:clrMapOvr>
  <p:transition spd="slow">
    <p:split orient="vert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xmlns="" id="{770471B9-36B3-4A33-B7DF-4B8FC729A7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Veri Yer Tutucusu 2">
            <a:extLst>
              <a:ext uri="{FF2B5EF4-FFF2-40B4-BE49-F238E27FC236}">
                <a16:creationId xmlns:a16="http://schemas.microsoft.com/office/drawing/2014/main" xmlns="" id="{5669E38F-15CD-48CB-BED8-7150A87599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D6C919-F99F-488E-9D46-190DD5E7DB59}" type="datetimeFigureOut">
              <a:rPr lang="tr-TR" smtClean="0"/>
              <a:pPr/>
              <a:t>18.12.2022</a:t>
            </a:fld>
            <a:endParaRPr lang="tr-TR"/>
          </a:p>
        </p:txBody>
      </p:sp>
      <p:sp>
        <p:nvSpPr>
          <p:cNvPr id="4" name="Alt Bilgi Yer Tutucusu 3">
            <a:extLst>
              <a:ext uri="{FF2B5EF4-FFF2-40B4-BE49-F238E27FC236}">
                <a16:creationId xmlns:a16="http://schemas.microsoft.com/office/drawing/2014/main" xmlns="" id="{9AB2B210-4246-4E37-87ED-F96F238FCB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>
            <a:extLst>
              <a:ext uri="{FF2B5EF4-FFF2-40B4-BE49-F238E27FC236}">
                <a16:creationId xmlns:a16="http://schemas.microsoft.com/office/drawing/2014/main" xmlns="" id="{7C594FD2-684E-430B-A94C-19D3E915F9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2091FA-5E70-4794-B8EA-71AD6EACA842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413875340"/>
      </p:ext>
    </p:extLst>
  </p:cSld>
  <p:clrMapOvr>
    <a:masterClrMapping/>
  </p:clrMapOvr>
  <p:transition spd="slow">
    <p:split orient="vert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>
            <a:extLst>
              <a:ext uri="{FF2B5EF4-FFF2-40B4-BE49-F238E27FC236}">
                <a16:creationId xmlns:a16="http://schemas.microsoft.com/office/drawing/2014/main" xmlns="" id="{92F7BB5B-B701-4F11-8518-790C81EA01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D6C919-F99F-488E-9D46-190DD5E7DB59}" type="datetimeFigureOut">
              <a:rPr lang="tr-TR" smtClean="0"/>
              <a:pPr/>
              <a:t>18.12.2022</a:t>
            </a:fld>
            <a:endParaRPr lang="tr-TR"/>
          </a:p>
        </p:txBody>
      </p:sp>
      <p:sp>
        <p:nvSpPr>
          <p:cNvPr id="3" name="Alt Bilgi Yer Tutucusu 2">
            <a:extLst>
              <a:ext uri="{FF2B5EF4-FFF2-40B4-BE49-F238E27FC236}">
                <a16:creationId xmlns:a16="http://schemas.microsoft.com/office/drawing/2014/main" xmlns="" id="{48394A3F-26C1-4527-87D0-01A3B2CF87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>
            <a:extLst>
              <a:ext uri="{FF2B5EF4-FFF2-40B4-BE49-F238E27FC236}">
                <a16:creationId xmlns:a16="http://schemas.microsoft.com/office/drawing/2014/main" xmlns="" id="{F9A70081-0855-46BD-84E0-02F8969F27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2091FA-5E70-4794-B8EA-71AD6EACA842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116904222"/>
      </p:ext>
    </p:extLst>
  </p:cSld>
  <p:clrMapOvr>
    <a:masterClrMapping/>
  </p:clrMapOvr>
  <p:transition spd="slow">
    <p:split orient="vert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xmlns="" id="{5373C6C6-5163-4E60-B782-47100EB8DD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xmlns="" id="{A46610C3-32AB-46DA-9F0B-BB40818A3D2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Metin Yer Tutucusu 3">
            <a:extLst>
              <a:ext uri="{FF2B5EF4-FFF2-40B4-BE49-F238E27FC236}">
                <a16:creationId xmlns:a16="http://schemas.microsoft.com/office/drawing/2014/main" xmlns="" id="{79CC55C4-9386-4B2D-AB89-12F6971F8D1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5" name="Veri Yer Tutucusu 4">
            <a:extLst>
              <a:ext uri="{FF2B5EF4-FFF2-40B4-BE49-F238E27FC236}">
                <a16:creationId xmlns:a16="http://schemas.microsoft.com/office/drawing/2014/main" xmlns="" id="{AAFCA0A0-D2ED-47E1-9E25-446757775F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D6C919-F99F-488E-9D46-190DD5E7DB59}" type="datetimeFigureOut">
              <a:rPr lang="tr-TR" smtClean="0"/>
              <a:pPr/>
              <a:t>18.12.2022</a:t>
            </a:fld>
            <a:endParaRPr lang="tr-TR"/>
          </a:p>
        </p:txBody>
      </p:sp>
      <p:sp>
        <p:nvSpPr>
          <p:cNvPr id="6" name="Alt Bilgi Yer Tutucusu 5">
            <a:extLst>
              <a:ext uri="{FF2B5EF4-FFF2-40B4-BE49-F238E27FC236}">
                <a16:creationId xmlns:a16="http://schemas.microsoft.com/office/drawing/2014/main" xmlns="" id="{9F3C4E56-F4FC-4067-83BA-37C3CF03C0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>
            <a:extLst>
              <a:ext uri="{FF2B5EF4-FFF2-40B4-BE49-F238E27FC236}">
                <a16:creationId xmlns:a16="http://schemas.microsoft.com/office/drawing/2014/main" xmlns="" id="{EA3B0E0D-79E7-4507-82B8-D52AF5059D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2091FA-5E70-4794-B8EA-71AD6EACA842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526840361"/>
      </p:ext>
    </p:extLst>
  </p:cSld>
  <p:clrMapOvr>
    <a:masterClrMapping/>
  </p:clrMapOvr>
  <p:transition spd="slow">
    <p:split orient="vert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xmlns="" id="{8109C74B-3703-4ECE-8C51-05111CCA56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Resim Yer Tutucusu 2">
            <a:extLst>
              <a:ext uri="{FF2B5EF4-FFF2-40B4-BE49-F238E27FC236}">
                <a16:creationId xmlns:a16="http://schemas.microsoft.com/office/drawing/2014/main" xmlns="" id="{F8AB56F5-91EF-4461-A7C6-EAE8E04D137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>
            <a:extLst>
              <a:ext uri="{FF2B5EF4-FFF2-40B4-BE49-F238E27FC236}">
                <a16:creationId xmlns:a16="http://schemas.microsoft.com/office/drawing/2014/main" xmlns="" id="{50E2EF2C-315E-42AE-B46D-B9B2F09EDCF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5" name="Veri Yer Tutucusu 4">
            <a:extLst>
              <a:ext uri="{FF2B5EF4-FFF2-40B4-BE49-F238E27FC236}">
                <a16:creationId xmlns:a16="http://schemas.microsoft.com/office/drawing/2014/main" xmlns="" id="{23310F6C-F9E8-4FA5-AB2D-55681C3C6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D6C919-F99F-488E-9D46-190DD5E7DB59}" type="datetimeFigureOut">
              <a:rPr lang="tr-TR" smtClean="0"/>
              <a:pPr/>
              <a:t>18.12.2022</a:t>
            </a:fld>
            <a:endParaRPr lang="tr-TR"/>
          </a:p>
        </p:txBody>
      </p:sp>
      <p:sp>
        <p:nvSpPr>
          <p:cNvPr id="6" name="Alt Bilgi Yer Tutucusu 5">
            <a:extLst>
              <a:ext uri="{FF2B5EF4-FFF2-40B4-BE49-F238E27FC236}">
                <a16:creationId xmlns:a16="http://schemas.microsoft.com/office/drawing/2014/main" xmlns="" id="{FD29C0DF-6862-4C07-93D4-003CAC925E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>
            <a:extLst>
              <a:ext uri="{FF2B5EF4-FFF2-40B4-BE49-F238E27FC236}">
                <a16:creationId xmlns:a16="http://schemas.microsoft.com/office/drawing/2014/main" xmlns="" id="{2030D81E-FDE7-4142-9CB9-CDC2D29C5F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2091FA-5E70-4794-B8EA-71AD6EACA842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26485644"/>
      </p:ext>
    </p:extLst>
  </p:cSld>
  <p:clrMapOvr>
    <a:masterClrMapping/>
  </p:clrMapOvr>
  <p:transition spd="slow">
    <p:split orient="vert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>
            <a:extLst>
              <a:ext uri="{FF2B5EF4-FFF2-40B4-BE49-F238E27FC236}">
                <a16:creationId xmlns:a16="http://schemas.microsoft.com/office/drawing/2014/main" xmlns="" id="{58A864B7-EC49-4A65-94EE-59F6E5C731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Metin Yer Tutucusu 2">
            <a:extLst>
              <a:ext uri="{FF2B5EF4-FFF2-40B4-BE49-F238E27FC236}">
                <a16:creationId xmlns:a16="http://schemas.microsoft.com/office/drawing/2014/main" xmlns="" id="{13695C0E-4F2E-4FCE-BFC2-06F186BEE75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xmlns="" id="{2D3F706A-4B65-4AE3-B4C1-1DF030A8494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D6C919-F99F-488E-9D46-190DD5E7DB59}" type="datetimeFigureOut">
              <a:rPr lang="tr-TR" smtClean="0"/>
              <a:pPr/>
              <a:t>18.12.2022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xmlns="" id="{4077E83F-47DD-4ABB-B4E6-421A5612316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xmlns="" id="{FAD7EAFA-81B8-49E3-9670-83418A49482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2091FA-5E70-4794-B8EA-71AD6EACA842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9011946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split orient="vert"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slaytyerim.com/index.php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jpeg"/><Relationship Id="rId5" Type="http://schemas.openxmlformats.org/officeDocument/2006/relationships/image" Target="../media/image14.gif"/><Relationship Id="rId4" Type="http://schemas.openxmlformats.org/officeDocument/2006/relationships/image" Target="../media/image1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slaytyerim.com/index.php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slaytyerim.com/index.php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slaytyerim.com/index.php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hyperlink" Target="https://www.slaytyerim.com/index.php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slaytyerim.com/index.php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>
            <a:alpha val="73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xmlns="" id="{401B4F4E-DF5D-42E5-B39F-A4E205BC0FC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-22032" y="55085"/>
            <a:ext cx="12191999" cy="1057619"/>
          </a:xfr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tr-TR" sz="7200" dirty="0">
                <a:solidFill>
                  <a:srgbClr val="C00000"/>
                </a:solidFill>
                <a:latin typeface="Comic Sans MS" pitchFamily="66" charset="0"/>
              </a:rPr>
              <a:t>Noktalama İşaretleri</a:t>
            </a:r>
          </a:p>
        </p:txBody>
      </p:sp>
      <p:sp>
        <p:nvSpPr>
          <p:cNvPr id="3" name="Alt Başlık 2">
            <a:extLst>
              <a:ext uri="{FF2B5EF4-FFF2-40B4-BE49-F238E27FC236}">
                <a16:creationId xmlns:a16="http://schemas.microsoft.com/office/drawing/2014/main" xmlns="" id="{9A3B7DEB-CF95-4E37-843A-7B5618F090C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0" y="5904563"/>
            <a:ext cx="12192000" cy="898352"/>
          </a:xfr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pPr algn="l"/>
            <a:r>
              <a:rPr lang="tr-TR" sz="6000" dirty="0" smtClean="0">
                <a:solidFill>
                  <a:srgbClr val="FFFF00"/>
                </a:solidFill>
              </a:rPr>
              <a:t>     Kesme İşareti                Kısa </a:t>
            </a:r>
            <a:r>
              <a:rPr lang="tr-TR" sz="6000" dirty="0">
                <a:solidFill>
                  <a:srgbClr val="FFFF00"/>
                </a:solidFill>
              </a:rPr>
              <a:t>Çizgi</a:t>
            </a:r>
          </a:p>
        </p:txBody>
      </p:sp>
      <p:pic>
        <p:nvPicPr>
          <p:cNvPr id="5" name="Picture 2" descr="Apostrophe use | What is an apostrophe? | Apostrophes in primary ...">
            <a:extLst>
              <a:ext uri="{FF2B5EF4-FFF2-40B4-BE49-F238E27FC236}">
                <a16:creationId xmlns:a16="http://schemas.microsoft.com/office/drawing/2014/main" xmlns="" id="{544C9A9E-915E-42B8-9A43-6F762F9418B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3668616" y="1508982"/>
            <a:ext cx="3709238" cy="52168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6386" name="AutoShape 2" descr="Noktalama İşaretleri | Edebiyat ve Dil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16387" name="Picture 3" descr="C:\Users\User\Desktop\indir.jpg"/>
          <p:cNvPicPr>
            <a:picLocks noChangeAspect="1" noChangeArrowheads="1"/>
          </p:cNvPicPr>
          <p:nvPr/>
        </p:nvPicPr>
        <p:blipFill>
          <a:blip r:embed="rId4"/>
          <a:srcRect b="4278"/>
          <a:stretch>
            <a:fillRect/>
          </a:stretch>
        </p:blipFill>
        <p:spPr bwMode="auto">
          <a:xfrm>
            <a:off x="7899094" y="870333"/>
            <a:ext cx="3771245" cy="503470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pic>
        <p:nvPicPr>
          <p:cNvPr id="16389" name="Picture 5" descr="Çizgi Film Çocuk El Sallayarak Ile Bir Kitap Stok Vektör Sanatı &amp;  Adamlar'nin Daha Fazla Görseli - Adamlar, Akıllılık, Anaokulu - iStock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121187" y="1123720"/>
            <a:ext cx="3665352" cy="482538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301369274"/>
      </p:ext>
    </p:extLst>
  </p:cSld>
  <p:clrMapOvr>
    <a:masterClrMapping/>
  </p:clrMapOvr>
  <p:transition spd="slow">
    <p:split orient="vert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ksi İşareti 3">
            <a:extLst>
              <a:ext uri="{FF2B5EF4-FFF2-40B4-BE49-F238E27FC236}">
                <a16:creationId xmlns:a16="http://schemas.microsoft.com/office/drawing/2014/main" xmlns="" id="{F851F315-BD72-46E0-9D35-8E41AE95D6F3}"/>
              </a:ext>
            </a:extLst>
          </p:cNvPr>
          <p:cNvSpPr/>
          <p:nvPr/>
        </p:nvSpPr>
        <p:spPr>
          <a:xfrm>
            <a:off x="954464" y="1168924"/>
            <a:ext cx="3747154" cy="3902697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xmlns="" id="{50116CA1-644F-4052-8C90-8395581D07C7}"/>
              </a:ext>
            </a:extLst>
          </p:cNvPr>
          <p:cNvSpPr/>
          <p:nvPr/>
        </p:nvSpPr>
        <p:spPr>
          <a:xfrm>
            <a:off x="2271860" y="2894029"/>
            <a:ext cx="395926" cy="245097"/>
          </a:xfrm>
          <a:prstGeom prst="ellipse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xmlns="" id="{16B94025-E30F-4C35-A90C-6053E8ACE90B}"/>
              </a:ext>
            </a:extLst>
          </p:cNvPr>
          <p:cNvSpPr/>
          <p:nvPr/>
        </p:nvSpPr>
        <p:spPr>
          <a:xfrm>
            <a:off x="2912883" y="2894029"/>
            <a:ext cx="395926" cy="245097"/>
          </a:xfrm>
          <a:prstGeom prst="ellipse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xmlns="" id="{CA9E84EC-324C-44B1-8D10-2AF4524EB780}"/>
              </a:ext>
            </a:extLst>
          </p:cNvPr>
          <p:cNvSpPr/>
          <p:nvPr/>
        </p:nvSpPr>
        <p:spPr>
          <a:xfrm>
            <a:off x="2469823" y="3016577"/>
            <a:ext cx="103695" cy="122549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xmlns="" id="{C0C0D456-5CCB-402A-AC40-D37A90C2793F}"/>
              </a:ext>
            </a:extLst>
          </p:cNvPr>
          <p:cNvSpPr/>
          <p:nvPr/>
        </p:nvSpPr>
        <p:spPr>
          <a:xfrm>
            <a:off x="3055855" y="3018146"/>
            <a:ext cx="103695" cy="122549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Ay 8">
            <a:extLst>
              <a:ext uri="{FF2B5EF4-FFF2-40B4-BE49-F238E27FC236}">
                <a16:creationId xmlns:a16="http://schemas.microsoft.com/office/drawing/2014/main" xmlns="" id="{25B94FE3-2D85-416B-A695-B55620032A37}"/>
              </a:ext>
            </a:extLst>
          </p:cNvPr>
          <p:cNvSpPr/>
          <p:nvPr/>
        </p:nvSpPr>
        <p:spPr>
          <a:xfrm rot="16200000">
            <a:off x="2681926" y="2722853"/>
            <a:ext cx="292231" cy="1112363"/>
          </a:xfrm>
          <a:prstGeom prst="moon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2" name="Düşünce Balonu: Bulut 11">
            <a:extLst>
              <a:ext uri="{FF2B5EF4-FFF2-40B4-BE49-F238E27FC236}">
                <a16:creationId xmlns:a16="http://schemas.microsoft.com/office/drawing/2014/main" xmlns="" id="{020C68AE-03C7-457F-A279-BDDB287DB50C}"/>
              </a:ext>
            </a:extLst>
          </p:cNvPr>
          <p:cNvSpPr/>
          <p:nvPr/>
        </p:nvSpPr>
        <p:spPr>
          <a:xfrm>
            <a:off x="5099901" y="467436"/>
            <a:ext cx="6759018" cy="2092750"/>
          </a:xfrm>
          <a:prstGeom prst="cloudCallout">
            <a:avLst>
              <a:gd name="adj1" fmla="val -59327"/>
              <a:gd name="adj2" fmla="val 88626"/>
            </a:avLst>
          </a:prstGeom>
          <a:solidFill>
            <a:srgbClr val="0070C0"/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500" dirty="0"/>
              <a:t> Sözcükleri </a:t>
            </a:r>
            <a:r>
              <a:rPr lang="tr-TR" sz="2500" b="1" dirty="0">
                <a:solidFill>
                  <a:srgbClr val="FFFF00"/>
                </a:solidFill>
              </a:rPr>
              <a:t>hecelerine ayırırken </a:t>
            </a:r>
            <a:r>
              <a:rPr lang="tr-TR" sz="2500" dirty="0"/>
              <a:t>hecelerin arasına gelirim.</a:t>
            </a:r>
          </a:p>
        </p:txBody>
      </p:sp>
      <p:sp>
        <p:nvSpPr>
          <p:cNvPr id="10" name="Metin kutusu 9">
            <a:extLst>
              <a:ext uri="{FF2B5EF4-FFF2-40B4-BE49-F238E27FC236}">
                <a16:creationId xmlns:a16="http://schemas.microsoft.com/office/drawing/2014/main" xmlns="" id="{756DCB50-89E5-4123-A819-258DB861C978}"/>
              </a:ext>
            </a:extLst>
          </p:cNvPr>
          <p:cNvSpPr txBox="1"/>
          <p:nvPr/>
        </p:nvSpPr>
        <p:spPr>
          <a:xfrm>
            <a:off x="6177701" y="3551547"/>
            <a:ext cx="1401450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000" dirty="0"/>
              <a:t>ki </a:t>
            </a:r>
            <a:r>
              <a:rPr lang="tr-TR" sz="3500" b="1" dirty="0">
                <a:solidFill>
                  <a:srgbClr val="FF0066"/>
                </a:solidFill>
              </a:rPr>
              <a:t>-</a:t>
            </a:r>
            <a:r>
              <a:rPr lang="tr-TR" sz="3000" dirty="0"/>
              <a:t> tap</a:t>
            </a:r>
          </a:p>
        </p:txBody>
      </p:sp>
      <p:sp>
        <p:nvSpPr>
          <p:cNvPr id="11" name="Metin kutusu 10">
            <a:extLst>
              <a:ext uri="{FF2B5EF4-FFF2-40B4-BE49-F238E27FC236}">
                <a16:creationId xmlns:a16="http://schemas.microsoft.com/office/drawing/2014/main" xmlns="" id="{48346B33-569A-496C-9BCA-1F1E0C9EEDBA}"/>
              </a:ext>
            </a:extLst>
          </p:cNvPr>
          <p:cNvSpPr txBox="1"/>
          <p:nvPr/>
        </p:nvSpPr>
        <p:spPr>
          <a:xfrm>
            <a:off x="8696228" y="3551547"/>
            <a:ext cx="1550708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000" dirty="0" err="1"/>
              <a:t>ka</a:t>
            </a:r>
            <a:r>
              <a:rPr lang="tr-TR" sz="3000" dirty="0"/>
              <a:t> </a:t>
            </a:r>
            <a:r>
              <a:rPr lang="tr-TR" sz="3500" b="1" dirty="0">
                <a:solidFill>
                  <a:srgbClr val="FF0066"/>
                </a:solidFill>
              </a:rPr>
              <a:t>-</a:t>
            </a:r>
            <a:r>
              <a:rPr lang="tr-TR" sz="3000" dirty="0"/>
              <a:t> </a:t>
            </a:r>
            <a:r>
              <a:rPr lang="tr-TR" sz="3000" dirty="0" err="1"/>
              <a:t>lem</a:t>
            </a:r>
            <a:endParaRPr lang="tr-TR" sz="3000" dirty="0"/>
          </a:p>
        </p:txBody>
      </p:sp>
      <p:sp>
        <p:nvSpPr>
          <p:cNvPr id="13" name="Metin kutusu 12">
            <a:extLst>
              <a:ext uri="{FF2B5EF4-FFF2-40B4-BE49-F238E27FC236}">
                <a16:creationId xmlns:a16="http://schemas.microsoft.com/office/drawing/2014/main" xmlns="" id="{A6E96A44-242C-41F1-BC69-55C176859DF7}"/>
              </a:ext>
            </a:extLst>
          </p:cNvPr>
          <p:cNvSpPr txBox="1"/>
          <p:nvPr/>
        </p:nvSpPr>
        <p:spPr>
          <a:xfrm>
            <a:off x="6649041" y="4542908"/>
            <a:ext cx="3145408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000" dirty="0" err="1"/>
              <a:t>kü</a:t>
            </a:r>
            <a:r>
              <a:rPr lang="tr-TR" sz="3000" dirty="0"/>
              <a:t> </a:t>
            </a:r>
            <a:r>
              <a:rPr lang="tr-TR" sz="3500" b="1" dirty="0">
                <a:solidFill>
                  <a:srgbClr val="FF0066"/>
                </a:solidFill>
              </a:rPr>
              <a:t>- </a:t>
            </a:r>
            <a:r>
              <a:rPr lang="tr-TR" sz="3200" b="1" dirty="0">
                <a:solidFill>
                  <a:srgbClr val="FF0066"/>
                </a:solidFill>
              </a:rPr>
              <a:t> </a:t>
            </a:r>
            <a:r>
              <a:rPr lang="tr-TR" sz="3000" dirty="0"/>
              <a:t>tüp </a:t>
            </a:r>
            <a:r>
              <a:rPr lang="tr-TR" sz="3500" b="1" dirty="0">
                <a:solidFill>
                  <a:srgbClr val="FF0066"/>
                </a:solidFill>
              </a:rPr>
              <a:t>-</a:t>
            </a:r>
            <a:r>
              <a:rPr lang="tr-TR" sz="3000" dirty="0"/>
              <a:t> ha </a:t>
            </a:r>
            <a:r>
              <a:rPr lang="tr-TR" sz="3500" b="1" dirty="0">
                <a:solidFill>
                  <a:srgbClr val="FF0066"/>
                </a:solidFill>
              </a:rPr>
              <a:t>-</a:t>
            </a:r>
            <a:r>
              <a:rPr lang="tr-TR" sz="3000" dirty="0"/>
              <a:t> ne</a:t>
            </a:r>
          </a:p>
        </p:txBody>
      </p:sp>
      <p:sp>
        <p:nvSpPr>
          <p:cNvPr id="14" name="Metin kutusu 13">
            <a:extLst>
              <a:ext uri="{FF2B5EF4-FFF2-40B4-BE49-F238E27FC236}">
                <a16:creationId xmlns:a16="http://schemas.microsoft.com/office/drawing/2014/main" xmlns="" id="{16EB5F43-BD1C-4987-BA1F-E575EA6243A5}"/>
              </a:ext>
            </a:extLst>
          </p:cNvPr>
          <p:cNvSpPr txBox="1"/>
          <p:nvPr/>
        </p:nvSpPr>
        <p:spPr>
          <a:xfrm>
            <a:off x="6545346" y="5534269"/>
            <a:ext cx="3352798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000" dirty="0"/>
              <a:t>a</a:t>
            </a:r>
            <a:r>
              <a:rPr lang="tr-TR" sz="3500" dirty="0"/>
              <a:t> </a:t>
            </a:r>
            <a:r>
              <a:rPr lang="tr-TR" sz="3500" b="1" dirty="0">
                <a:solidFill>
                  <a:srgbClr val="FF0066"/>
                </a:solidFill>
              </a:rPr>
              <a:t>-  </a:t>
            </a:r>
            <a:r>
              <a:rPr lang="tr-TR" sz="3000" dirty="0"/>
              <a:t>yak </a:t>
            </a:r>
            <a:r>
              <a:rPr lang="tr-TR" sz="3500" b="1" dirty="0">
                <a:solidFill>
                  <a:srgbClr val="FF0066"/>
                </a:solidFill>
              </a:rPr>
              <a:t>-</a:t>
            </a:r>
            <a:r>
              <a:rPr lang="tr-TR" sz="3500" dirty="0"/>
              <a:t> </a:t>
            </a:r>
            <a:r>
              <a:rPr lang="tr-TR" sz="3000" dirty="0" err="1"/>
              <a:t>ka</a:t>
            </a:r>
            <a:r>
              <a:rPr lang="tr-TR" sz="3500" b="1" dirty="0"/>
              <a:t> </a:t>
            </a:r>
            <a:r>
              <a:rPr lang="tr-TR" sz="3500" b="1" dirty="0">
                <a:solidFill>
                  <a:srgbClr val="FF0066"/>
                </a:solidFill>
              </a:rPr>
              <a:t>-</a:t>
            </a:r>
            <a:r>
              <a:rPr lang="tr-TR" sz="3500" b="1" dirty="0"/>
              <a:t> </a:t>
            </a:r>
            <a:r>
              <a:rPr lang="tr-TR" sz="3000" dirty="0" err="1"/>
              <a:t>bı</a:t>
            </a:r>
            <a:r>
              <a:rPr lang="tr-TR" sz="3000" dirty="0"/>
              <a:t> </a:t>
            </a:r>
            <a:r>
              <a:rPr lang="tr-TR" sz="3500" b="1" dirty="0">
                <a:solidFill>
                  <a:srgbClr val="FF0066"/>
                </a:solidFill>
              </a:rPr>
              <a:t>- </a:t>
            </a:r>
            <a:r>
              <a:rPr lang="tr-TR" sz="3000" dirty="0" err="1"/>
              <a:t>cı</a:t>
            </a:r>
            <a:r>
              <a:rPr lang="tr-TR" sz="30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xmlns="" val="523216546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0" grpId="0"/>
      <p:bldP spid="11" grpId="0"/>
      <p:bldP spid="13" grpId="0"/>
      <p:bldP spid="1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ksi İşareti 3">
            <a:extLst>
              <a:ext uri="{FF2B5EF4-FFF2-40B4-BE49-F238E27FC236}">
                <a16:creationId xmlns:a16="http://schemas.microsoft.com/office/drawing/2014/main" xmlns="" id="{F851F315-BD72-46E0-9D35-8E41AE95D6F3}"/>
              </a:ext>
            </a:extLst>
          </p:cNvPr>
          <p:cNvSpPr/>
          <p:nvPr/>
        </p:nvSpPr>
        <p:spPr>
          <a:xfrm>
            <a:off x="954464" y="1168924"/>
            <a:ext cx="3747154" cy="3902697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xmlns="" id="{50116CA1-644F-4052-8C90-8395581D07C7}"/>
              </a:ext>
            </a:extLst>
          </p:cNvPr>
          <p:cNvSpPr/>
          <p:nvPr/>
        </p:nvSpPr>
        <p:spPr>
          <a:xfrm>
            <a:off x="2271860" y="2894029"/>
            <a:ext cx="395926" cy="245097"/>
          </a:xfrm>
          <a:prstGeom prst="ellipse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xmlns="" id="{16B94025-E30F-4C35-A90C-6053E8ACE90B}"/>
              </a:ext>
            </a:extLst>
          </p:cNvPr>
          <p:cNvSpPr/>
          <p:nvPr/>
        </p:nvSpPr>
        <p:spPr>
          <a:xfrm>
            <a:off x="2912883" y="2894029"/>
            <a:ext cx="395926" cy="245097"/>
          </a:xfrm>
          <a:prstGeom prst="ellipse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xmlns="" id="{CA9E84EC-324C-44B1-8D10-2AF4524EB780}"/>
              </a:ext>
            </a:extLst>
          </p:cNvPr>
          <p:cNvSpPr/>
          <p:nvPr/>
        </p:nvSpPr>
        <p:spPr>
          <a:xfrm>
            <a:off x="2469823" y="3016577"/>
            <a:ext cx="103695" cy="122549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xmlns="" id="{C0C0D456-5CCB-402A-AC40-D37A90C2793F}"/>
              </a:ext>
            </a:extLst>
          </p:cNvPr>
          <p:cNvSpPr/>
          <p:nvPr/>
        </p:nvSpPr>
        <p:spPr>
          <a:xfrm>
            <a:off x="3055855" y="3018146"/>
            <a:ext cx="103695" cy="122549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Ay 8">
            <a:extLst>
              <a:ext uri="{FF2B5EF4-FFF2-40B4-BE49-F238E27FC236}">
                <a16:creationId xmlns:a16="http://schemas.microsoft.com/office/drawing/2014/main" xmlns="" id="{25B94FE3-2D85-416B-A695-B55620032A37}"/>
              </a:ext>
            </a:extLst>
          </p:cNvPr>
          <p:cNvSpPr/>
          <p:nvPr/>
        </p:nvSpPr>
        <p:spPr>
          <a:xfrm rot="16200000">
            <a:off x="2681926" y="2722853"/>
            <a:ext cx="292231" cy="1112363"/>
          </a:xfrm>
          <a:prstGeom prst="moon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2" name="Düşünce Balonu: Bulut 11">
            <a:extLst>
              <a:ext uri="{FF2B5EF4-FFF2-40B4-BE49-F238E27FC236}">
                <a16:creationId xmlns:a16="http://schemas.microsoft.com/office/drawing/2014/main" xmlns="" id="{020C68AE-03C7-457F-A279-BDDB287DB50C}"/>
              </a:ext>
            </a:extLst>
          </p:cNvPr>
          <p:cNvSpPr/>
          <p:nvPr/>
        </p:nvSpPr>
        <p:spPr>
          <a:xfrm>
            <a:off x="5099901" y="467436"/>
            <a:ext cx="6759018" cy="2092750"/>
          </a:xfrm>
          <a:prstGeom prst="cloudCallout">
            <a:avLst>
              <a:gd name="adj1" fmla="val -59327"/>
              <a:gd name="adj2" fmla="val 88626"/>
            </a:avLst>
          </a:prstGeom>
          <a:solidFill>
            <a:srgbClr val="0070C0"/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500" dirty="0"/>
              <a:t>Cümlelerde, </a:t>
            </a:r>
            <a:r>
              <a:rPr lang="tr-TR" sz="2500" b="1" dirty="0">
                <a:solidFill>
                  <a:srgbClr val="FFFF00"/>
                </a:solidFill>
              </a:rPr>
              <a:t>satır sonuna sığmayan heceleri ayırırken </a:t>
            </a:r>
            <a:r>
              <a:rPr lang="tr-TR" sz="2500" dirty="0"/>
              <a:t>kullanılırım.</a:t>
            </a:r>
          </a:p>
        </p:txBody>
      </p:sp>
      <p:sp>
        <p:nvSpPr>
          <p:cNvPr id="2" name="Dikdörtgen 1">
            <a:extLst>
              <a:ext uri="{FF2B5EF4-FFF2-40B4-BE49-F238E27FC236}">
                <a16:creationId xmlns:a16="http://schemas.microsoft.com/office/drawing/2014/main" xmlns="" id="{805D6173-C03F-46D3-861D-453DC03ACA41}"/>
              </a:ext>
            </a:extLst>
          </p:cNvPr>
          <p:cNvSpPr/>
          <p:nvPr/>
        </p:nvSpPr>
        <p:spPr>
          <a:xfrm>
            <a:off x="7623142" y="3820761"/>
            <a:ext cx="456885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800" dirty="0"/>
              <a:t>Ülkemiz o kadar güzel ki bu</a:t>
            </a:r>
            <a:r>
              <a:rPr lang="tr-TR" sz="2800" b="1" dirty="0">
                <a:solidFill>
                  <a:srgbClr val="FF0066"/>
                </a:solidFill>
              </a:rPr>
              <a:t>-</a:t>
            </a:r>
            <a:r>
              <a:rPr lang="tr-TR" sz="2800" dirty="0"/>
              <a:t/>
            </a:r>
            <a:br>
              <a:rPr lang="tr-TR" sz="2800" dirty="0"/>
            </a:br>
            <a:r>
              <a:rPr lang="tr-TR" sz="2800" dirty="0"/>
              <a:t>nu sana anlatamam.</a:t>
            </a:r>
          </a:p>
        </p:txBody>
      </p:sp>
      <p:sp>
        <p:nvSpPr>
          <p:cNvPr id="10" name="Metin kutusu 9">
            <a:extLst>
              <a:ext uri="{FF2B5EF4-FFF2-40B4-BE49-F238E27FC236}">
                <a16:creationId xmlns:a16="http://schemas.microsoft.com/office/drawing/2014/main" xmlns="" id="{A784EC3E-BE87-4EC0-AE58-75C5D4E1EC56}"/>
              </a:ext>
            </a:extLst>
          </p:cNvPr>
          <p:cNvSpPr txBox="1"/>
          <p:nvPr/>
        </p:nvSpPr>
        <p:spPr>
          <a:xfrm>
            <a:off x="5235020" y="3915029"/>
            <a:ext cx="1401450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000" dirty="0"/>
              <a:t>bu </a:t>
            </a:r>
            <a:r>
              <a:rPr lang="tr-TR" sz="3500" b="1" dirty="0">
                <a:solidFill>
                  <a:srgbClr val="FF0066"/>
                </a:solidFill>
              </a:rPr>
              <a:t>-</a:t>
            </a:r>
            <a:r>
              <a:rPr lang="tr-TR" sz="3000" dirty="0"/>
              <a:t> nu</a:t>
            </a:r>
          </a:p>
        </p:txBody>
      </p:sp>
      <p:sp>
        <p:nvSpPr>
          <p:cNvPr id="13" name="Ok: Sol 12">
            <a:extLst>
              <a:ext uri="{FF2B5EF4-FFF2-40B4-BE49-F238E27FC236}">
                <a16:creationId xmlns:a16="http://schemas.microsoft.com/office/drawing/2014/main" xmlns="" id="{B69BB206-677A-4991-9D5A-2D94A5446356}"/>
              </a:ext>
            </a:extLst>
          </p:cNvPr>
          <p:cNvSpPr/>
          <p:nvPr/>
        </p:nvSpPr>
        <p:spPr>
          <a:xfrm>
            <a:off x="6746449" y="4140302"/>
            <a:ext cx="584462" cy="187727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4" name="Dikdörtgen 13">
            <a:extLst>
              <a:ext uri="{FF2B5EF4-FFF2-40B4-BE49-F238E27FC236}">
                <a16:creationId xmlns:a16="http://schemas.microsoft.com/office/drawing/2014/main" xmlns="" id="{B2490E93-5098-45FD-83E2-7729681F6AEC}"/>
              </a:ext>
            </a:extLst>
          </p:cNvPr>
          <p:cNvSpPr/>
          <p:nvPr/>
        </p:nvSpPr>
        <p:spPr>
          <a:xfrm>
            <a:off x="7623142" y="5071621"/>
            <a:ext cx="456885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800" dirty="0"/>
              <a:t>Dersleri iyi dinlediğim için ö</a:t>
            </a:r>
            <a:r>
              <a:rPr lang="tr-TR" sz="2800" b="1" dirty="0">
                <a:solidFill>
                  <a:srgbClr val="FF0066"/>
                </a:solidFill>
              </a:rPr>
              <a:t>-</a:t>
            </a:r>
          </a:p>
          <a:p>
            <a:r>
              <a:rPr lang="tr-TR" sz="2800" dirty="0"/>
              <a:t>devlerimi tek başıma </a:t>
            </a:r>
            <a:r>
              <a:rPr lang="tr-TR" sz="2800" dirty="0" err="1"/>
              <a:t>yapıyo</a:t>
            </a:r>
            <a:r>
              <a:rPr lang="tr-TR" sz="2800" b="1" dirty="0">
                <a:solidFill>
                  <a:srgbClr val="FF0066"/>
                </a:solidFill>
              </a:rPr>
              <a:t>-</a:t>
            </a:r>
          </a:p>
          <a:p>
            <a:r>
              <a:rPr lang="tr-TR" sz="2800" dirty="0" err="1"/>
              <a:t>rum.</a:t>
            </a:r>
            <a:endParaRPr lang="tr-TR" sz="2800" dirty="0"/>
          </a:p>
        </p:txBody>
      </p:sp>
      <p:sp>
        <p:nvSpPr>
          <p:cNvPr id="15" name="Ok: Sol 14">
            <a:extLst>
              <a:ext uri="{FF2B5EF4-FFF2-40B4-BE49-F238E27FC236}">
                <a16:creationId xmlns:a16="http://schemas.microsoft.com/office/drawing/2014/main" xmlns="" id="{24F8AA42-2350-4FB6-90FC-86086AB58F33}"/>
              </a:ext>
            </a:extLst>
          </p:cNvPr>
          <p:cNvSpPr/>
          <p:nvPr/>
        </p:nvSpPr>
        <p:spPr>
          <a:xfrm>
            <a:off x="6851715" y="5254236"/>
            <a:ext cx="584462" cy="187727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6" name="Metin kutusu 15">
            <a:extLst>
              <a:ext uri="{FF2B5EF4-FFF2-40B4-BE49-F238E27FC236}">
                <a16:creationId xmlns:a16="http://schemas.microsoft.com/office/drawing/2014/main" xmlns="" id="{13AA8CE9-8ACA-4BEA-8F19-D6F1B37E4CBF}"/>
              </a:ext>
            </a:extLst>
          </p:cNvPr>
          <p:cNvSpPr txBox="1"/>
          <p:nvPr/>
        </p:nvSpPr>
        <p:spPr>
          <a:xfrm>
            <a:off x="5340286" y="5011726"/>
            <a:ext cx="1401450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000" dirty="0"/>
              <a:t>ö </a:t>
            </a:r>
            <a:r>
              <a:rPr lang="tr-TR" sz="3500" b="1" dirty="0">
                <a:solidFill>
                  <a:srgbClr val="FF0066"/>
                </a:solidFill>
              </a:rPr>
              <a:t>-</a:t>
            </a:r>
            <a:r>
              <a:rPr lang="tr-TR" sz="3000" dirty="0"/>
              <a:t> dev</a:t>
            </a:r>
          </a:p>
        </p:txBody>
      </p:sp>
      <p:sp>
        <p:nvSpPr>
          <p:cNvPr id="18" name="Metin kutusu 17">
            <a:extLst>
              <a:ext uri="{FF2B5EF4-FFF2-40B4-BE49-F238E27FC236}">
                <a16:creationId xmlns:a16="http://schemas.microsoft.com/office/drawing/2014/main" xmlns="" id="{64342480-2155-4B69-9B0F-96B526CAD415}"/>
              </a:ext>
            </a:extLst>
          </p:cNvPr>
          <p:cNvSpPr txBox="1"/>
          <p:nvPr/>
        </p:nvSpPr>
        <p:spPr>
          <a:xfrm>
            <a:off x="3940404" y="5585343"/>
            <a:ext cx="298829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000" dirty="0"/>
              <a:t>ya </a:t>
            </a:r>
            <a:r>
              <a:rPr lang="tr-TR" sz="3200" b="1" dirty="0">
                <a:solidFill>
                  <a:srgbClr val="FF0066"/>
                </a:solidFill>
              </a:rPr>
              <a:t>-</a:t>
            </a:r>
            <a:r>
              <a:rPr lang="tr-TR" sz="3000" dirty="0"/>
              <a:t> </a:t>
            </a:r>
            <a:r>
              <a:rPr lang="tr-TR" sz="3000" dirty="0" err="1"/>
              <a:t>pı</a:t>
            </a:r>
            <a:r>
              <a:rPr lang="tr-TR" sz="3000" dirty="0"/>
              <a:t> </a:t>
            </a:r>
            <a:r>
              <a:rPr lang="tr-TR" sz="2800" b="1" dirty="0">
                <a:solidFill>
                  <a:srgbClr val="FF0066"/>
                </a:solidFill>
              </a:rPr>
              <a:t>-</a:t>
            </a:r>
            <a:r>
              <a:rPr lang="tr-TR" sz="3000" dirty="0"/>
              <a:t> </a:t>
            </a:r>
            <a:r>
              <a:rPr lang="tr-TR" sz="3200" dirty="0"/>
              <a:t>yo</a:t>
            </a:r>
            <a:r>
              <a:rPr lang="tr-TR" sz="3200" b="1" dirty="0">
                <a:solidFill>
                  <a:srgbClr val="FF0066"/>
                </a:solidFill>
              </a:rPr>
              <a:t> - </a:t>
            </a:r>
            <a:r>
              <a:rPr lang="tr-TR" sz="3200" dirty="0"/>
              <a:t> </a:t>
            </a:r>
            <a:r>
              <a:rPr lang="tr-TR" sz="3200" dirty="0" err="1"/>
              <a:t>rum</a:t>
            </a:r>
            <a:r>
              <a:rPr lang="tr-TR" sz="3200" b="1" dirty="0">
                <a:solidFill>
                  <a:srgbClr val="FF0066"/>
                </a:solidFill>
              </a:rPr>
              <a:t> </a:t>
            </a:r>
            <a:endParaRPr lang="tr-TR" sz="3000" dirty="0"/>
          </a:p>
        </p:txBody>
      </p:sp>
      <p:sp>
        <p:nvSpPr>
          <p:cNvPr id="19" name="Ok: Sol 18">
            <a:extLst>
              <a:ext uri="{FF2B5EF4-FFF2-40B4-BE49-F238E27FC236}">
                <a16:creationId xmlns:a16="http://schemas.microsoft.com/office/drawing/2014/main" xmlns="" id="{4B571669-7641-4342-A8E8-073B1280C0F4}"/>
              </a:ext>
            </a:extLst>
          </p:cNvPr>
          <p:cNvSpPr/>
          <p:nvPr/>
        </p:nvSpPr>
        <p:spPr>
          <a:xfrm>
            <a:off x="6851715" y="5806950"/>
            <a:ext cx="584462" cy="187727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125152728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2" grpId="0"/>
      <p:bldP spid="10" grpId="0"/>
      <p:bldP spid="13" grpId="0" animBg="1"/>
      <p:bldP spid="14" grpId="0"/>
      <p:bldP spid="15" grpId="0" animBg="1"/>
      <p:bldP spid="16" grpId="0"/>
      <p:bldP spid="18" grpId="0"/>
      <p:bldP spid="1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000">
            <a:alpha val="63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Resim" descr="000000000.jp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2878" y="5427621"/>
            <a:ext cx="10928732" cy="1070517"/>
          </a:xfrm>
          <a:prstGeom prst="rect">
            <a:avLst/>
          </a:prstGeom>
        </p:spPr>
      </p:pic>
      <p:pic>
        <p:nvPicPr>
          <p:cNvPr id="3" name="2 Resim" descr="00001.gif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413620" y="186336"/>
            <a:ext cx="1190625" cy="666750"/>
          </a:xfrm>
          <a:prstGeom prst="rect">
            <a:avLst/>
          </a:prstGeom>
        </p:spPr>
      </p:pic>
      <p:pic>
        <p:nvPicPr>
          <p:cNvPr id="4" name="3 Resim" descr="00001.jpg">
            <a:hlinkClick r:id="rId3"/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748610" y="1095069"/>
            <a:ext cx="6667500" cy="3429000"/>
          </a:xfrm>
          <a:prstGeom prst="rect">
            <a:avLst/>
          </a:prstGeom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>
                                      <p:cBhvr>
                                        <p:cTn id="7" dur="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" dur="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Apostrophe use | What is an apostrophe? | Apostrophes in primary ...">
            <a:extLst>
              <a:ext uri="{FF2B5EF4-FFF2-40B4-BE49-F238E27FC236}">
                <a16:creationId xmlns:a16="http://schemas.microsoft.com/office/drawing/2014/main" xmlns="" id="{544C9A9E-915E-42B8-9A43-6F762F9418B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86467" y="1221502"/>
            <a:ext cx="4268561" cy="50411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üşünce Balonu: Bulut 3">
            <a:extLst>
              <a:ext uri="{FF2B5EF4-FFF2-40B4-BE49-F238E27FC236}">
                <a16:creationId xmlns:a16="http://schemas.microsoft.com/office/drawing/2014/main" xmlns="" id="{7508F614-F921-4A52-B86A-37F76DDDD90B}"/>
              </a:ext>
            </a:extLst>
          </p:cNvPr>
          <p:cNvSpPr/>
          <p:nvPr/>
        </p:nvSpPr>
        <p:spPr>
          <a:xfrm>
            <a:off x="5354425" y="731387"/>
            <a:ext cx="6759018" cy="2092750"/>
          </a:xfrm>
          <a:prstGeom prst="cloudCallout">
            <a:avLst>
              <a:gd name="adj1" fmla="val -59327"/>
              <a:gd name="adj2" fmla="val 88626"/>
            </a:avLst>
          </a:prstGeom>
          <a:solidFill>
            <a:srgbClr val="0070C0"/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500" dirty="0"/>
              <a:t>Merhaba arkadaşlar,</a:t>
            </a:r>
          </a:p>
          <a:p>
            <a:pPr algn="ctr"/>
            <a:r>
              <a:rPr lang="tr-TR" sz="2500" dirty="0"/>
              <a:t>Benim adım </a:t>
            </a:r>
            <a:r>
              <a:rPr lang="tr-TR" sz="2500" b="1" dirty="0">
                <a:solidFill>
                  <a:srgbClr val="FFFF00"/>
                </a:solidFill>
              </a:rPr>
              <a:t>kesme işareti</a:t>
            </a:r>
            <a:r>
              <a:rPr lang="tr-TR" sz="2500" dirty="0"/>
              <a:t>.</a:t>
            </a:r>
          </a:p>
        </p:txBody>
      </p:sp>
      <p:sp>
        <p:nvSpPr>
          <p:cNvPr id="5" name="4 Metin kutusu">
            <a:hlinkClick r:id="rId3"/>
          </p:cNvPr>
          <p:cNvSpPr txBox="1"/>
          <p:nvPr/>
        </p:nvSpPr>
        <p:spPr>
          <a:xfrm>
            <a:off x="10763480" y="6455884"/>
            <a:ext cx="1285929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000" dirty="0" smtClean="0"/>
              <a:t>www.</a:t>
            </a:r>
            <a:r>
              <a:rPr lang="tr-TR" sz="1000" dirty="0" err="1" smtClean="0"/>
              <a:t>slaytyerim</a:t>
            </a:r>
            <a:r>
              <a:rPr lang="tr-TR" sz="1000" dirty="0" smtClean="0"/>
              <a:t>.com</a:t>
            </a:r>
          </a:p>
        </p:txBody>
      </p:sp>
    </p:spTree>
    <p:extLst>
      <p:ext uri="{BB962C8B-B14F-4D97-AF65-F5344CB8AC3E}">
        <p14:creationId xmlns:p14="http://schemas.microsoft.com/office/powerpoint/2010/main" xmlns="" val="3718444525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Apostrophe use | What is an apostrophe? | Apostrophes in primary ...">
            <a:extLst>
              <a:ext uri="{FF2B5EF4-FFF2-40B4-BE49-F238E27FC236}">
                <a16:creationId xmlns:a16="http://schemas.microsoft.com/office/drawing/2014/main" xmlns="" id="{544C9A9E-915E-42B8-9A43-6F762F9418B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86467" y="1221502"/>
            <a:ext cx="4268561" cy="50411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üşünce Balonu: Bulut 3">
            <a:extLst>
              <a:ext uri="{FF2B5EF4-FFF2-40B4-BE49-F238E27FC236}">
                <a16:creationId xmlns:a16="http://schemas.microsoft.com/office/drawing/2014/main" xmlns="" id="{7508F614-F921-4A52-B86A-37F76DDDD90B}"/>
              </a:ext>
            </a:extLst>
          </p:cNvPr>
          <p:cNvSpPr/>
          <p:nvPr/>
        </p:nvSpPr>
        <p:spPr>
          <a:xfrm>
            <a:off x="5354425" y="457200"/>
            <a:ext cx="6759018" cy="2460171"/>
          </a:xfrm>
          <a:prstGeom prst="cloudCallout">
            <a:avLst>
              <a:gd name="adj1" fmla="val -59327"/>
              <a:gd name="adj2" fmla="val 88626"/>
            </a:avLst>
          </a:prstGeom>
          <a:solidFill>
            <a:srgbClr val="0070C0"/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500" dirty="0"/>
              <a:t>Virgüle çok benzerim ama benim yerim çok farklı. Ben </a:t>
            </a:r>
            <a:r>
              <a:rPr lang="tr-TR" sz="2500" b="1" dirty="0">
                <a:solidFill>
                  <a:srgbClr val="FFFF00"/>
                </a:solidFill>
              </a:rPr>
              <a:t>yukarıdayım</a:t>
            </a:r>
            <a:r>
              <a:rPr lang="tr-TR" sz="2500" dirty="0"/>
              <a:t> ve şarkı söylemeye bayılırım.</a:t>
            </a:r>
          </a:p>
        </p:txBody>
      </p:sp>
      <p:sp>
        <p:nvSpPr>
          <p:cNvPr id="5" name="4 Metin kutusu">
            <a:hlinkClick r:id="rId4"/>
          </p:cNvPr>
          <p:cNvSpPr txBox="1"/>
          <p:nvPr/>
        </p:nvSpPr>
        <p:spPr>
          <a:xfrm>
            <a:off x="10763480" y="6455884"/>
            <a:ext cx="1285929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000" dirty="0" smtClean="0"/>
              <a:t>www.</a:t>
            </a:r>
            <a:r>
              <a:rPr lang="tr-TR" sz="1000" dirty="0" err="1" smtClean="0"/>
              <a:t>slaytyerim</a:t>
            </a:r>
            <a:r>
              <a:rPr lang="tr-TR" sz="1000" dirty="0" smtClean="0"/>
              <a:t>.com</a:t>
            </a:r>
          </a:p>
        </p:txBody>
      </p:sp>
    </p:spTree>
    <p:extLst>
      <p:ext uri="{BB962C8B-B14F-4D97-AF65-F5344CB8AC3E}">
        <p14:creationId xmlns:p14="http://schemas.microsoft.com/office/powerpoint/2010/main" xmlns="" val="1332154112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Apostrophe use | What is an apostrophe? | Apostrophes in primary ...">
            <a:extLst>
              <a:ext uri="{FF2B5EF4-FFF2-40B4-BE49-F238E27FC236}">
                <a16:creationId xmlns:a16="http://schemas.microsoft.com/office/drawing/2014/main" xmlns="" id="{544C9A9E-915E-42B8-9A43-6F762F9418B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86467" y="1221502"/>
            <a:ext cx="4268561" cy="50411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üşünce Balonu: Bulut 3">
            <a:extLst>
              <a:ext uri="{FF2B5EF4-FFF2-40B4-BE49-F238E27FC236}">
                <a16:creationId xmlns:a16="http://schemas.microsoft.com/office/drawing/2014/main" xmlns="" id="{7508F614-F921-4A52-B86A-37F76DDDD90B}"/>
              </a:ext>
            </a:extLst>
          </p:cNvPr>
          <p:cNvSpPr/>
          <p:nvPr/>
        </p:nvSpPr>
        <p:spPr>
          <a:xfrm>
            <a:off x="5354425" y="731387"/>
            <a:ext cx="6759018" cy="2092750"/>
          </a:xfrm>
          <a:prstGeom prst="cloudCallout">
            <a:avLst>
              <a:gd name="adj1" fmla="val -59327"/>
              <a:gd name="adj2" fmla="val 88626"/>
            </a:avLst>
          </a:prstGeom>
          <a:solidFill>
            <a:srgbClr val="0070C0"/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500" dirty="0"/>
              <a:t>Kelimelere gelen </a:t>
            </a:r>
            <a:r>
              <a:rPr lang="tr-TR" sz="2500" b="1" dirty="0">
                <a:solidFill>
                  <a:srgbClr val="FFFF00"/>
                </a:solidFill>
              </a:rPr>
              <a:t>bazı ekleri </a:t>
            </a:r>
            <a:r>
              <a:rPr lang="tr-TR" sz="2500" dirty="0"/>
              <a:t>ayırmaya yardımcı olurum.</a:t>
            </a:r>
          </a:p>
        </p:txBody>
      </p:sp>
      <p:sp>
        <p:nvSpPr>
          <p:cNvPr id="5" name="4 Metin kutusu">
            <a:hlinkClick r:id="rId3"/>
          </p:cNvPr>
          <p:cNvSpPr txBox="1"/>
          <p:nvPr/>
        </p:nvSpPr>
        <p:spPr>
          <a:xfrm>
            <a:off x="10763480" y="6455884"/>
            <a:ext cx="1285929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000" dirty="0" smtClean="0"/>
              <a:t>www.</a:t>
            </a:r>
            <a:r>
              <a:rPr lang="tr-TR" sz="1000" dirty="0" err="1" smtClean="0"/>
              <a:t>slaytyerim</a:t>
            </a:r>
            <a:r>
              <a:rPr lang="tr-TR" sz="1000" dirty="0" smtClean="0"/>
              <a:t>.com</a:t>
            </a:r>
          </a:p>
        </p:txBody>
      </p:sp>
    </p:spTree>
    <p:extLst>
      <p:ext uri="{BB962C8B-B14F-4D97-AF65-F5344CB8AC3E}">
        <p14:creationId xmlns:p14="http://schemas.microsoft.com/office/powerpoint/2010/main" xmlns="" val="2328249408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Apostrophe use | What is an apostrophe? | Apostrophes in primary ...">
            <a:extLst>
              <a:ext uri="{FF2B5EF4-FFF2-40B4-BE49-F238E27FC236}">
                <a16:creationId xmlns:a16="http://schemas.microsoft.com/office/drawing/2014/main" xmlns="" id="{544C9A9E-915E-42B8-9A43-6F762F9418B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86467" y="1221502"/>
            <a:ext cx="4268561" cy="50411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üşünce Balonu: Bulut 3">
            <a:extLst>
              <a:ext uri="{FF2B5EF4-FFF2-40B4-BE49-F238E27FC236}">
                <a16:creationId xmlns:a16="http://schemas.microsoft.com/office/drawing/2014/main" xmlns="" id="{7508F614-F921-4A52-B86A-37F76DDDD90B}"/>
              </a:ext>
            </a:extLst>
          </p:cNvPr>
          <p:cNvSpPr/>
          <p:nvPr/>
        </p:nvSpPr>
        <p:spPr>
          <a:xfrm>
            <a:off x="5354425" y="731387"/>
            <a:ext cx="6759018" cy="2092750"/>
          </a:xfrm>
          <a:prstGeom prst="cloudCallout">
            <a:avLst>
              <a:gd name="adj1" fmla="val -59327"/>
              <a:gd name="adj2" fmla="val 88626"/>
            </a:avLst>
          </a:prstGeom>
          <a:solidFill>
            <a:srgbClr val="0070C0"/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500" b="1" dirty="0">
                <a:solidFill>
                  <a:srgbClr val="FFFF00"/>
                </a:solidFill>
              </a:rPr>
              <a:t>Özel adlara </a:t>
            </a:r>
            <a:r>
              <a:rPr lang="tr-TR" sz="2500" dirty="0"/>
              <a:t>gelen bazı ekleri ayırmaya yardımcı olurum.</a:t>
            </a:r>
          </a:p>
        </p:txBody>
      </p:sp>
      <p:sp>
        <p:nvSpPr>
          <p:cNvPr id="5" name="Metin kutusu 4">
            <a:extLst>
              <a:ext uri="{FF2B5EF4-FFF2-40B4-BE49-F238E27FC236}">
                <a16:creationId xmlns:a16="http://schemas.microsoft.com/office/drawing/2014/main" xmlns="" id="{18910F65-327E-45E8-8D3E-DBA97E7557C7}"/>
              </a:ext>
            </a:extLst>
          </p:cNvPr>
          <p:cNvSpPr txBox="1"/>
          <p:nvPr/>
        </p:nvSpPr>
        <p:spPr>
          <a:xfrm>
            <a:off x="6177701" y="3551547"/>
            <a:ext cx="5671792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000" dirty="0"/>
              <a:t>Antalya</a:t>
            </a:r>
            <a:r>
              <a:rPr lang="tr-TR" sz="3500" b="1" dirty="0">
                <a:solidFill>
                  <a:srgbClr val="FF0066"/>
                </a:solidFill>
              </a:rPr>
              <a:t>’</a:t>
            </a:r>
            <a:r>
              <a:rPr lang="tr-TR" sz="3000" dirty="0"/>
              <a:t>ya gidiyoruz.</a:t>
            </a:r>
          </a:p>
        </p:txBody>
      </p:sp>
      <p:sp>
        <p:nvSpPr>
          <p:cNvPr id="6" name="Metin kutusu 5">
            <a:extLst>
              <a:ext uri="{FF2B5EF4-FFF2-40B4-BE49-F238E27FC236}">
                <a16:creationId xmlns:a16="http://schemas.microsoft.com/office/drawing/2014/main" xmlns="" id="{08384A52-0759-4D9A-A543-D1882C63188F}"/>
              </a:ext>
            </a:extLst>
          </p:cNvPr>
          <p:cNvSpPr txBox="1"/>
          <p:nvPr/>
        </p:nvSpPr>
        <p:spPr>
          <a:xfrm>
            <a:off x="6177701" y="4398700"/>
            <a:ext cx="5671792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000" dirty="0"/>
              <a:t>Kalemi Ahmet</a:t>
            </a:r>
            <a:r>
              <a:rPr lang="tr-TR" sz="3500" b="1" dirty="0">
                <a:solidFill>
                  <a:srgbClr val="FF0066"/>
                </a:solidFill>
              </a:rPr>
              <a:t>’</a:t>
            </a:r>
            <a:r>
              <a:rPr lang="tr-TR" sz="3000" dirty="0"/>
              <a:t>e verir misin?</a:t>
            </a:r>
          </a:p>
        </p:txBody>
      </p:sp>
      <p:sp>
        <p:nvSpPr>
          <p:cNvPr id="7" name="Metin kutusu 6">
            <a:extLst>
              <a:ext uri="{FF2B5EF4-FFF2-40B4-BE49-F238E27FC236}">
                <a16:creationId xmlns:a16="http://schemas.microsoft.com/office/drawing/2014/main" xmlns="" id="{70ACE081-DC05-494A-83FA-A453A4FFAE6D}"/>
              </a:ext>
            </a:extLst>
          </p:cNvPr>
          <p:cNvSpPr txBox="1"/>
          <p:nvPr/>
        </p:nvSpPr>
        <p:spPr>
          <a:xfrm>
            <a:off x="6177701" y="5223020"/>
            <a:ext cx="5671792" cy="10926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000" dirty="0"/>
              <a:t>Özel Tarabya İlkokulu</a:t>
            </a:r>
            <a:r>
              <a:rPr lang="tr-TR" sz="3500" b="1" dirty="0">
                <a:solidFill>
                  <a:srgbClr val="FF0066"/>
                </a:solidFill>
              </a:rPr>
              <a:t>’</a:t>
            </a:r>
            <a:r>
              <a:rPr lang="tr-TR" sz="3000" dirty="0"/>
              <a:t>nda okuyorum.</a:t>
            </a:r>
          </a:p>
        </p:txBody>
      </p:sp>
    </p:spTree>
    <p:extLst>
      <p:ext uri="{BB962C8B-B14F-4D97-AF65-F5344CB8AC3E}">
        <p14:creationId xmlns:p14="http://schemas.microsoft.com/office/powerpoint/2010/main" xmlns="" val="2270550011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  <p:bldP spid="6" grpId="0"/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Apostrophe use | What is an apostrophe? | Apostrophes in primary ...">
            <a:extLst>
              <a:ext uri="{FF2B5EF4-FFF2-40B4-BE49-F238E27FC236}">
                <a16:creationId xmlns:a16="http://schemas.microsoft.com/office/drawing/2014/main" xmlns="" id="{544C9A9E-915E-42B8-9A43-6F762F9418B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86467" y="1221502"/>
            <a:ext cx="4268561" cy="50411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üşünce Balonu: Bulut 3">
            <a:extLst>
              <a:ext uri="{FF2B5EF4-FFF2-40B4-BE49-F238E27FC236}">
                <a16:creationId xmlns:a16="http://schemas.microsoft.com/office/drawing/2014/main" xmlns="" id="{7508F614-F921-4A52-B86A-37F76DDDD90B}"/>
              </a:ext>
            </a:extLst>
          </p:cNvPr>
          <p:cNvSpPr/>
          <p:nvPr/>
        </p:nvSpPr>
        <p:spPr>
          <a:xfrm>
            <a:off x="5354425" y="731387"/>
            <a:ext cx="6759018" cy="2092750"/>
          </a:xfrm>
          <a:prstGeom prst="cloudCallout">
            <a:avLst>
              <a:gd name="adj1" fmla="val -59327"/>
              <a:gd name="adj2" fmla="val 88626"/>
            </a:avLst>
          </a:prstGeom>
          <a:solidFill>
            <a:srgbClr val="0070C0"/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500" b="1" dirty="0">
                <a:solidFill>
                  <a:srgbClr val="FFFF00"/>
                </a:solidFill>
              </a:rPr>
              <a:t>Kısaltmalara </a:t>
            </a:r>
            <a:r>
              <a:rPr lang="tr-TR" sz="2500" dirty="0"/>
              <a:t>gelen bazı ekleri ayırmaya yardımcı olurum.</a:t>
            </a:r>
          </a:p>
        </p:txBody>
      </p:sp>
      <p:sp>
        <p:nvSpPr>
          <p:cNvPr id="5" name="Metin kutusu 4">
            <a:extLst>
              <a:ext uri="{FF2B5EF4-FFF2-40B4-BE49-F238E27FC236}">
                <a16:creationId xmlns:a16="http://schemas.microsoft.com/office/drawing/2014/main" xmlns="" id="{18910F65-327E-45E8-8D3E-DBA97E7557C7}"/>
              </a:ext>
            </a:extLst>
          </p:cNvPr>
          <p:cNvSpPr txBox="1"/>
          <p:nvPr/>
        </p:nvSpPr>
        <p:spPr>
          <a:xfrm>
            <a:off x="6177701" y="3551547"/>
            <a:ext cx="5671792" cy="10926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000" dirty="0"/>
              <a:t>TBMM</a:t>
            </a:r>
            <a:r>
              <a:rPr lang="tr-TR" sz="3500" b="1" dirty="0">
                <a:solidFill>
                  <a:srgbClr val="FF0066"/>
                </a:solidFill>
              </a:rPr>
              <a:t>’</a:t>
            </a:r>
            <a:r>
              <a:rPr lang="tr-TR" sz="3000" dirty="0"/>
              <a:t>nin kuruluşunun 100. yılını kutluyoruz.</a:t>
            </a:r>
          </a:p>
        </p:txBody>
      </p:sp>
      <p:sp>
        <p:nvSpPr>
          <p:cNvPr id="8" name="Metin kutusu 7">
            <a:extLst>
              <a:ext uri="{FF2B5EF4-FFF2-40B4-BE49-F238E27FC236}">
                <a16:creationId xmlns:a16="http://schemas.microsoft.com/office/drawing/2014/main" xmlns="" id="{FF530FD9-4244-4BFE-A99B-CB043A10E24D}"/>
              </a:ext>
            </a:extLst>
          </p:cNvPr>
          <p:cNvSpPr txBox="1"/>
          <p:nvPr/>
        </p:nvSpPr>
        <p:spPr>
          <a:xfrm>
            <a:off x="6177701" y="4901460"/>
            <a:ext cx="5671792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000" dirty="0"/>
              <a:t>MEB</a:t>
            </a:r>
            <a:r>
              <a:rPr lang="tr-TR" sz="3500" b="1" dirty="0">
                <a:solidFill>
                  <a:srgbClr val="FF0066"/>
                </a:solidFill>
              </a:rPr>
              <a:t>’</a:t>
            </a:r>
            <a:r>
              <a:rPr lang="tr-TR" sz="3000" dirty="0"/>
              <a:t>in açıklamasını okudun mu?</a:t>
            </a:r>
          </a:p>
        </p:txBody>
      </p:sp>
    </p:spTree>
    <p:extLst>
      <p:ext uri="{BB962C8B-B14F-4D97-AF65-F5344CB8AC3E}">
        <p14:creationId xmlns:p14="http://schemas.microsoft.com/office/powerpoint/2010/main" xmlns="" val="1637596022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Apostrophe use | What is an apostrophe? | Apostrophes in primary ...">
            <a:extLst>
              <a:ext uri="{FF2B5EF4-FFF2-40B4-BE49-F238E27FC236}">
                <a16:creationId xmlns:a16="http://schemas.microsoft.com/office/drawing/2014/main" xmlns="" id="{544C9A9E-915E-42B8-9A43-6F762F9418B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86467" y="1221502"/>
            <a:ext cx="4268561" cy="50411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üşünce Balonu: Bulut 3">
            <a:extLst>
              <a:ext uri="{FF2B5EF4-FFF2-40B4-BE49-F238E27FC236}">
                <a16:creationId xmlns:a16="http://schemas.microsoft.com/office/drawing/2014/main" xmlns="" id="{7508F614-F921-4A52-B86A-37F76DDDD90B}"/>
              </a:ext>
            </a:extLst>
          </p:cNvPr>
          <p:cNvSpPr/>
          <p:nvPr/>
        </p:nvSpPr>
        <p:spPr>
          <a:xfrm>
            <a:off x="5354425" y="731387"/>
            <a:ext cx="6759018" cy="2092750"/>
          </a:xfrm>
          <a:prstGeom prst="cloudCallout">
            <a:avLst>
              <a:gd name="adj1" fmla="val -59327"/>
              <a:gd name="adj2" fmla="val 88626"/>
            </a:avLst>
          </a:prstGeom>
          <a:solidFill>
            <a:srgbClr val="0070C0"/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500" b="1" dirty="0">
                <a:solidFill>
                  <a:srgbClr val="FFFF00"/>
                </a:solidFill>
              </a:rPr>
              <a:t>Sayılara </a:t>
            </a:r>
            <a:r>
              <a:rPr lang="tr-TR" sz="2500" dirty="0"/>
              <a:t>gelen bazı ekleri ayırmaya yardımcı olurum.</a:t>
            </a:r>
          </a:p>
        </p:txBody>
      </p:sp>
      <p:sp>
        <p:nvSpPr>
          <p:cNvPr id="5" name="Metin kutusu 4">
            <a:extLst>
              <a:ext uri="{FF2B5EF4-FFF2-40B4-BE49-F238E27FC236}">
                <a16:creationId xmlns:a16="http://schemas.microsoft.com/office/drawing/2014/main" xmlns="" id="{18910F65-327E-45E8-8D3E-DBA97E7557C7}"/>
              </a:ext>
            </a:extLst>
          </p:cNvPr>
          <p:cNvSpPr txBox="1"/>
          <p:nvPr/>
        </p:nvSpPr>
        <p:spPr>
          <a:xfrm>
            <a:off x="6177701" y="3551547"/>
            <a:ext cx="5671792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000" dirty="0"/>
              <a:t>TBMM 23 Nisan 1920</a:t>
            </a:r>
            <a:r>
              <a:rPr lang="tr-TR" sz="3500" b="1" dirty="0">
                <a:solidFill>
                  <a:srgbClr val="FF0066"/>
                </a:solidFill>
              </a:rPr>
              <a:t>’</a:t>
            </a:r>
            <a:r>
              <a:rPr lang="tr-TR" sz="3000" dirty="0"/>
              <a:t>de kurulda.</a:t>
            </a:r>
          </a:p>
        </p:txBody>
      </p:sp>
      <p:sp>
        <p:nvSpPr>
          <p:cNvPr id="6" name="Metin kutusu 5">
            <a:extLst>
              <a:ext uri="{FF2B5EF4-FFF2-40B4-BE49-F238E27FC236}">
                <a16:creationId xmlns:a16="http://schemas.microsoft.com/office/drawing/2014/main" xmlns="" id="{D0678BB9-7867-41D0-AB92-C4BC76E09D8A}"/>
              </a:ext>
            </a:extLst>
          </p:cNvPr>
          <p:cNvSpPr txBox="1"/>
          <p:nvPr/>
        </p:nvSpPr>
        <p:spPr>
          <a:xfrm>
            <a:off x="6177701" y="4476832"/>
            <a:ext cx="567179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000" dirty="0"/>
              <a:t>Atatürk 1881</a:t>
            </a:r>
            <a:r>
              <a:rPr lang="tr-TR" sz="3000" b="1" dirty="0">
                <a:solidFill>
                  <a:srgbClr val="FF0066"/>
                </a:solidFill>
              </a:rPr>
              <a:t>’</a:t>
            </a:r>
            <a:r>
              <a:rPr lang="tr-TR" sz="3000" dirty="0"/>
              <a:t>de Selanik’te doğdu.</a:t>
            </a:r>
          </a:p>
        </p:txBody>
      </p:sp>
    </p:spTree>
    <p:extLst>
      <p:ext uri="{BB962C8B-B14F-4D97-AF65-F5344CB8AC3E}">
        <p14:creationId xmlns:p14="http://schemas.microsoft.com/office/powerpoint/2010/main" xmlns="" val="947282057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xmlns="" id="{E10A73B4-C77C-4ABC-BC2A-A7550987E40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8835" y="1806772"/>
            <a:ext cx="10515600" cy="4351338"/>
          </a:xfrm>
        </p:spPr>
        <p:txBody>
          <a:bodyPr/>
          <a:lstStyle/>
          <a:p>
            <a:pPr>
              <a:spcBef>
                <a:spcPts val="1200"/>
              </a:spcBef>
            </a:pPr>
            <a:r>
              <a:rPr lang="tr-TR" dirty="0"/>
              <a:t>Ahmet in kalemini kim aldı?</a:t>
            </a:r>
          </a:p>
          <a:p>
            <a:pPr>
              <a:spcBef>
                <a:spcPts val="1200"/>
              </a:spcBef>
            </a:pPr>
            <a:r>
              <a:rPr lang="tr-TR" dirty="0"/>
              <a:t>Okulumuz Yeniköy Mahallesi </a:t>
            </a:r>
            <a:r>
              <a:rPr lang="tr-TR" dirty="0" err="1"/>
              <a:t>nde</a:t>
            </a:r>
            <a:r>
              <a:rPr lang="tr-TR" dirty="0"/>
              <a:t> bulunuyor.</a:t>
            </a:r>
          </a:p>
          <a:p>
            <a:pPr>
              <a:spcBef>
                <a:spcPts val="1200"/>
              </a:spcBef>
            </a:pPr>
            <a:r>
              <a:rPr lang="tr-TR" dirty="0"/>
              <a:t>Bu yaz tatile Çeşme ye gideceğiz.</a:t>
            </a:r>
          </a:p>
          <a:p>
            <a:pPr>
              <a:spcBef>
                <a:spcPts val="1200"/>
              </a:spcBef>
            </a:pPr>
            <a:r>
              <a:rPr lang="tr-TR" dirty="0"/>
              <a:t>Vah Vah, Ali Ankara ya gidememiş mi?</a:t>
            </a:r>
          </a:p>
          <a:p>
            <a:pPr>
              <a:spcBef>
                <a:spcPts val="1200"/>
              </a:spcBef>
            </a:pPr>
            <a:r>
              <a:rPr lang="tr-TR" dirty="0"/>
              <a:t>TBMM </a:t>
            </a:r>
            <a:r>
              <a:rPr lang="tr-TR" dirty="0" err="1"/>
              <a:t>nin</a:t>
            </a:r>
            <a:r>
              <a:rPr lang="tr-TR" dirty="0"/>
              <a:t> ilk binasını ziyaret ettin mi?</a:t>
            </a:r>
          </a:p>
          <a:p>
            <a:pPr>
              <a:spcBef>
                <a:spcPts val="1200"/>
              </a:spcBef>
            </a:pPr>
            <a:r>
              <a:rPr lang="tr-TR" dirty="0"/>
              <a:t>Türkiye </a:t>
            </a:r>
            <a:r>
              <a:rPr lang="tr-TR" dirty="0" err="1"/>
              <a:t>nin</a:t>
            </a:r>
            <a:r>
              <a:rPr lang="tr-TR" dirty="0"/>
              <a:t> başkenti Ankara </a:t>
            </a:r>
            <a:r>
              <a:rPr lang="tr-TR" dirty="0" err="1"/>
              <a:t>dır</a:t>
            </a:r>
            <a:r>
              <a:rPr lang="tr-TR" dirty="0"/>
              <a:t>.</a:t>
            </a:r>
          </a:p>
          <a:p>
            <a:pPr>
              <a:spcBef>
                <a:spcPts val="1200"/>
              </a:spcBef>
            </a:pPr>
            <a:r>
              <a:rPr lang="tr-TR" dirty="0"/>
              <a:t>Cumhuriyet Bayramı </a:t>
            </a:r>
            <a:r>
              <a:rPr lang="tr-TR" dirty="0" err="1"/>
              <a:t>nda</a:t>
            </a:r>
            <a:r>
              <a:rPr lang="tr-TR" dirty="0"/>
              <a:t> şiir okudum.</a:t>
            </a:r>
          </a:p>
          <a:p>
            <a:pPr>
              <a:spcBef>
                <a:spcPts val="1200"/>
              </a:spcBef>
            </a:pPr>
            <a:r>
              <a:rPr lang="tr-TR" dirty="0"/>
              <a:t>Atatürk 1881 de Selanik te doğdu.</a:t>
            </a:r>
          </a:p>
          <a:p>
            <a:endParaRPr lang="tr-TR" dirty="0"/>
          </a:p>
        </p:txBody>
      </p:sp>
      <p:sp>
        <p:nvSpPr>
          <p:cNvPr id="5" name="Metin kutusu 4">
            <a:extLst>
              <a:ext uri="{FF2B5EF4-FFF2-40B4-BE49-F238E27FC236}">
                <a16:creationId xmlns:a16="http://schemas.microsoft.com/office/drawing/2014/main" xmlns="" id="{A68AAD59-8CD2-44F7-930A-9A9B329C3354}"/>
              </a:ext>
            </a:extLst>
          </p:cNvPr>
          <p:cNvSpPr txBox="1"/>
          <p:nvPr/>
        </p:nvSpPr>
        <p:spPr>
          <a:xfrm>
            <a:off x="1696825" y="1529773"/>
            <a:ext cx="29223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000" b="1" dirty="0">
                <a:solidFill>
                  <a:srgbClr val="FF0066"/>
                </a:solidFill>
              </a:rPr>
              <a:t>,</a:t>
            </a:r>
            <a:endParaRPr lang="tr-TR" sz="3000" dirty="0"/>
          </a:p>
        </p:txBody>
      </p:sp>
      <p:sp>
        <p:nvSpPr>
          <p:cNvPr id="6" name="Başlık 1">
            <a:extLst>
              <a:ext uri="{FF2B5EF4-FFF2-40B4-BE49-F238E27FC236}">
                <a16:creationId xmlns:a16="http://schemas.microsoft.com/office/drawing/2014/main" xmlns="" id="{E724559A-3811-4DCB-9EB7-6411916408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6151"/>
            <a:ext cx="10515600" cy="1325563"/>
          </a:xfrm>
        </p:spPr>
        <p:txBody>
          <a:bodyPr>
            <a:normAutofit/>
          </a:bodyPr>
          <a:lstStyle/>
          <a:p>
            <a:r>
              <a:rPr lang="tr-TR" sz="3000" dirty="0">
                <a:solidFill>
                  <a:srgbClr val="00B050"/>
                </a:solidFill>
              </a:rPr>
              <a:t>Aşağıdaki cümlelerde kesme işareti kullanılmamıştır. Gereken yerlere kesme işareti koyalım.</a:t>
            </a:r>
          </a:p>
        </p:txBody>
      </p:sp>
      <p:sp>
        <p:nvSpPr>
          <p:cNvPr id="7" name="Metin kutusu 6">
            <a:extLst>
              <a:ext uri="{FF2B5EF4-FFF2-40B4-BE49-F238E27FC236}">
                <a16:creationId xmlns:a16="http://schemas.microsoft.com/office/drawing/2014/main" xmlns="" id="{38F3E240-772F-4C41-9419-696E215E1197}"/>
              </a:ext>
            </a:extLst>
          </p:cNvPr>
          <p:cNvSpPr txBox="1"/>
          <p:nvPr/>
        </p:nvSpPr>
        <p:spPr>
          <a:xfrm>
            <a:off x="4837522" y="2059247"/>
            <a:ext cx="29223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000" b="1" dirty="0">
                <a:solidFill>
                  <a:srgbClr val="FF0066"/>
                </a:solidFill>
              </a:rPr>
              <a:t>,</a:t>
            </a:r>
            <a:endParaRPr lang="tr-TR" sz="3000" dirty="0"/>
          </a:p>
        </p:txBody>
      </p:sp>
      <p:sp>
        <p:nvSpPr>
          <p:cNvPr id="8" name="Metin kutusu 7">
            <a:extLst>
              <a:ext uri="{FF2B5EF4-FFF2-40B4-BE49-F238E27FC236}">
                <a16:creationId xmlns:a16="http://schemas.microsoft.com/office/drawing/2014/main" xmlns="" id="{310685A3-36BE-4294-BDFF-E81341381063}"/>
              </a:ext>
            </a:extLst>
          </p:cNvPr>
          <p:cNvSpPr txBox="1"/>
          <p:nvPr/>
        </p:nvSpPr>
        <p:spPr>
          <a:xfrm>
            <a:off x="3517770" y="2613245"/>
            <a:ext cx="29223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000" b="1" dirty="0">
                <a:solidFill>
                  <a:srgbClr val="FF0066"/>
                </a:solidFill>
              </a:rPr>
              <a:t>,</a:t>
            </a:r>
            <a:endParaRPr lang="tr-TR" sz="3000" dirty="0"/>
          </a:p>
        </p:txBody>
      </p:sp>
      <p:sp>
        <p:nvSpPr>
          <p:cNvPr id="9" name="Metin kutusu 8">
            <a:extLst>
              <a:ext uri="{FF2B5EF4-FFF2-40B4-BE49-F238E27FC236}">
                <a16:creationId xmlns:a16="http://schemas.microsoft.com/office/drawing/2014/main" xmlns="" id="{A7C04A4C-E8FA-42F0-8145-9EDF433788A0}"/>
              </a:ext>
            </a:extLst>
          </p:cNvPr>
          <p:cNvSpPr txBox="1"/>
          <p:nvPr/>
        </p:nvSpPr>
        <p:spPr>
          <a:xfrm>
            <a:off x="3517770" y="3167243"/>
            <a:ext cx="29223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000" b="1" dirty="0">
                <a:solidFill>
                  <a:srgbClr val="FF0066"/>
                </a:solidFill>
              </a:rPr>
              <a:t>,</a:t>
            </a:r>
            <a:endParaRPr lang="tr-TR" sz="3000" dirty="0"/>
          </a:p>
        </p:txBody>
      </p:sp>
      <p:sp>
        <p:nvSpPr>
          <p:cNvPr id="10" name="Metin kutusu 9">
            <a:extLst>
              <a:ext uri="{FF2B5EF4-FFF2-40B4-BE49-F238E27FC236}">
                <a16:creationId xmlns:a16="http://schemas.microsoft.com/office/drawing/2014/main" xmlns="" id="{9B34B8EC-A459-4BBB-8800-A51A55CDE99B}"/>
              </a:ext>
            </a:extLst>
          </p:cNvPr>
          <p:cNvSpPr txBox="1"/>
          <p:nvPr/>
        </p:nvSpPr>
        <p:spPr>
          <a:xfrm>
            <a:off x="1716073" y="3704771"/>
            <a:ext cx="29223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000" b="1" dirty="0">
                <a:solidFill>
                  <a:srgbClr val="FF0066"/>
                </a:solidFill>
              </a:rPr>
              <a:t>,</a:t>
            </a:r>
            <a:endParaRPr lang="tr-TR" sz="3000" dirty="0"/>
          </a:p>
        </p:txBody>
      </p:sp>
      <p:sp>
        <p:nvSpPr>
          <p:cNvPr id="11" name="Metin kutusu 10">
            <a:extLst>
              <a:ext uri="{FF2B5EF4-FFF2-40B4-BE49-F238E27FC236}">
                <a16:creationId xmlns:a16="http://schemas.microsoft.com/office/drawing/2014/main" xmlns="" id="{DFBD5056-B193-438E-A8B6-182BE65925C2}"/>
              </a:ext>
            </a:extLst>
          </p:cNvPr>
          <p:cNvSpPr txBox="1"/>
          <p:nvPr/>
        </p:nvSpPr>
        <p:spPr>
          <a:xfrm>
            <a:off x="1758096" y="4246264"/>
            <a:ext cx="29223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000" b="1" dirty="0">
                <a:solidFill>
                  <a:srgbClr val="FF0066"/>
                </a:solidFill>
              </a:rPr>
              <a:t>,</a:t>
            </a:r>
            <a:endParaRPr lang="tr-TR" sz="3000" dirty="0"/>
          </a:p>
        </p:txBody>
      </p:sp>
      <p:sp>
        <p:nvSpPr>
          <p:cNvPr id="12" name="Metin kutusu 11">
            <a:extLst>
              <a:ext uri="{FF2B5EF4-FFF2-40B4-BE49-F238E27FC236}">
                <a16:creationId xmlns:a16="http://schemas.microsoft.com/office/drawing/2014/main" xmlns="" id="{06F1C174-EEF6-474E-A6B1-167C8269DAE7}"/>
              </a:ext>
            </a:extLst>
          </p:cNvPr>
          <p:cNvSpPr txBox="1"/>
          <p:nvPr/>
        </p:nvSpPr>
        <p:spPr>
          <a:xfrm>
            <a:off x="4672947" y="4244756"/>
            <a:ext cx="29223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000" b="1" dirty="0">
                <a:solidFill>
                  <a:srgbClr val="FF0066"/>
                </a:solidFill>
              </a:rPr>
              <a:t>,</a:t>
            </a:r>
            <a:endParaRPr lang="tr-TR" sz="3000" dirty="0"/>
          </a:p>
        </p:txBody>
      </p:sp>
      <p:sp>
        <p:nvSpPr>
          <p:cNvPr id="13" name="Metin kutusu 12">
            <a:extLst>
              <a:ext uri="{FF2B5EF4-FFF2-40B4-BE49-F238E27FC236}">
                <a16:creationId xmlns:a16="http://schemas.microsoft.com/office/drawing/2014/main" xmlns="" id="{CCD0E4CB-2F74-4DEF-B93E-61CCF0BE857B}"/>
              </a:ext>
            </a:extLst>
          </p:cNvPr>
          <p:cNvSpPr txBox="1"/>
          <p:nvPr/>
        </p:nvSpPr>
        <p:spPr>
          <a:xfrm>
            <a:off x="3663885" y="4798754"/>
            <a:ext cx="29223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000" b="1" dirty="0">
                <a:solidFill>
                  <a:srgbClr val="FF0066"/>
                </a:solidFill>
              </a:rPr>
              <a:t>,</a:t>
            </a:r>
            <a:endParaRPr lang="tr-TR" sz="3000" dirty="0"/>
          </a:p>
        </p:txBody>
      </p:sp>
      <p:sp>
        <p:nvSpPr>
          <p:cNvPr id="14" name="Metin kutusu 13">
            <a:extLst>
              <a:ext uri="{FF2B5EF4-FFF2-40B4-BE49-F238E27FC236}">
                <a16:creationId xmlns:a16="http://schemas.microsoft.com/office/drawing/2014/main" xmlns="" id="{92F09B7F-8A89-47FD-87FC-6041E0E82813}"/>
              </a:ext>
            </a:extLst>
          </p:cNvPr>
          <p:cNvSpPr txBox="1"/>
          <p:nvPr/>
        </p:nvSpPr>
        <p:spPr>
          <a:xfrm>
            <a:off x="4149956" y="5283213"/>
            <a:ext cx="29223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000" b="1" dirty="0">
                <a:solidFill>
                  <a:srgbClr val="FF0066"/>
                </a:solidFill>
              </a:rPr>
              <a:t>,</a:t>
            </a:r>
            <a:endParaRPr lang="tr-TR" sz="3000" dirty="0"/>
          </a:p>
        </p:txBody>
      </p:sp>
      <p:sp>
        <p:nvSpPr>
          <p:cNvPr id="15" name="Metin kutusu 14">
            <a:extLst>
              <a:ext uri="{FF2B5EF4-FFF2-40B4-BE49-F238E27FC236}">
                <a16:creationId xmlns:a16="http://schemas.microsoft.com/office/drawing/2014/main" xmlns="" id="{A987FE5E-01C4-4358-9305-AAE1BCD870CE}"/>
              </a:ext>
            </a:extLst>
          </p:cNvPr>
          <p:cNvSpPr txBox="1"/>
          <p:nvPr/>
        </p:nvSpPr>
        <p:spPr>
          <a:xfrm>
            <a:off x="2607688" y="5263413"/>
            <a:ext cx="29223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000" b="1" dirty="0">
                <a:solidFill>
                  <a:srgbClr val="FF0066"/>
                </a:solidFill>
              </a:rPr>
              <a:t>,</a:t>
            </a:r>
            <a:endParaRPr lang="tr-TR" sz="3000" dirty="0"/>
          </a:p>
        </p:txBody>
      </p:sp>
      <p:sp>
        <p:nvSpPr>
          <p:cNvPr id="16" name="Dikdörtgen 15">
            <a:extLst>
              <a:ext uri="{FF2B5EF4-FFF2-40B4-BE49-F238E27FC236}">
                <a16:creationId xmlns:a16="http://schemas.microsoft.com/office/drawing/2014/main" xmlns="" id="{27836615-0B36-4F38-BF35-9454D5F1A699}"/>
              </a:ext>
            </a:extLst>
          </p:cNvPr>
          <p:cNvSpPr/>
          <p:nvPr/>
        </p:nvSpPr>
        <p:spPr>
          <a:xfrm>
            <a:off x="4796611" y="1594671"/>
            <a:ext cx="681597" cy="86177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000" b="1" cap="none" spc="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1.</a:t>
            </a:r>
          </a:p>
        </p:txBody>
      </p:sp>
      <p:sp>
        <p:nvSpPr>
          <p:cNvPr id="17" name="Dikdörtgen 16">
            <a:extLst>
              <a:ext uri="{FF2B5EF4-FFF2-40B4-BE49-F238E27FC236}">
                <a16:creationId xmlns:a16="http://schemas.microsoft.com/office/drawing/2014/main" xmlns="" id="{E2609861-4118-4879-A9B1-D9ABAC6CA3B5}"/>
              </a:ext>
            </a:extLst>
          </p:cNvPr>
          <p:cNvSpPr/>
          <p:nvPr/>
        </p:nvSpPr>
        <p:spPr>
          <a:xfrm>
            <a:off x="7146417" y="2105414"/>
            <a:ext cx="630302" cy="7848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45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2.</a:t>
            </a:r>
            <a:endParaRPr lang="tr-TR" sz="45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18" name="Dikdörtgen 17">
            <a:extLst>
              <a:ext uri="{FF2B5EF4-FFF2-40B4-BE49-F238E27FC236}">
                <a16:creationId xmlns:a16="http://schemas.microsoft.com/office/drawing/2014/main" xmlns="" id="{B21CA5AB-222A-4ADE-B7AF-7603D8CACFDC}"/>
              </a:ext>
            </a:extLst>
          </p:cNvPr>
          <p:cNvSpPr/>
          <p:nvPr/>
        </p:nvSpPr>
        <p:spPr>
          <a:xfrm>
            <a:off x="5681196" y="2659412"/>
            <a:ext cx="630302" cy="7848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4500" b="1" cap="none" spc="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3.</a:t>
            </a:r>
          </a:p>
        </p:txBody>
      </p:sp>
      <p:sp>
        <p:nvSpPr>
          <p:cNvPr id="19" name="Dikdörtgen 18">
            <a:extLst>
              <a:ext uri="{FF2B5EF4-FFF2-40B4-BE49-F238E27FC236}">
                <a16:creationId xmlns:a16="http://schemas.microsoft.com/office/drawing/2014/main" xmlns="" id="{0F5E31EE-5C27-4618-82D0-A27EFD3E312D}"/>
              </a:ext>
            </a:extLst>
          </p:cNvPr>
          <p:cNvSpPr/>
          <p:nvPr/>
        </p:nvSpPr>
        <p:spPr>
          <a:xfrm>
            <a:off x="6321100" y="3247173"/>
            <a:ext cx="630302" cy="7848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4500" b="1" cap="none" spc="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4.</a:t>
            </a:r>
          </a:p>
        </p:txBody>
      </p:sp>
      <p:sp>
        <p:nvSpPr>
          <p:cNvPr id="20" name="Dikdörtgen 19">
            <a:extLst>
              <a:ext uri="{FF2B5EF4-FFF2-40B4-BE49-F238E27FC236}">
                <a16:creationId xmlns:a16="http://schemas.microsoft.com/office/drawing/2014/main" xmlns="" id="{E5AC1D89-75DD-420C-A14C-C69455D72389}"/>
              </a:ext>
            </a:extLst>
          </p:cNvPr>
          <p:cNvSpPr/>
          <p:nvPr/>
        </p:nvSpPr>
        <p:spPr>
          <a:xfrm>
            <a:off x="6350212" y="3813168"/>
            <a:ext cx="630302" cy="7848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4500" b="1" cap="none" spc="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5.</a:t>
            </a:r>
          </a:p>
        </p:txBody>
      </p:sp>
      <p:sp>
        <p:nvSpPr>
          <p:cNvPr id="21" name="Dikdörtgen 20">
            <a:extLst>
              <a:ext uri="{FF2B5EF4-FFF2-40B4-BE49-F238E27FC236}">
                <a16:creationId xmlns:a16="http://schemas.microsoft.com/office/drawing/2014/main" xmlns="" id="{55D8907F-A247-4DD5-A05F-46BE0F5EAFDF}"/>
              </a:ext>
            </a:extLst>
          </p:cNvPr>
          <p:cNvSpPr/>
          <p:nvPr/>
        </p:nvSpPr>
        <p:spPr>
          <a:xfrm>
            <a:off x="5405350" y="4322689"/>
            <a:ext cx="630302" cy="7848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4500" b="1" cap="none" spc="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6.</a:t>
            </a:r>
          </a:p>
        </p:txBody>
      </p:sp>
      <p:sp>
        <p:nvSpPr>
          <p:cNvPr id="22" name="Dikdörtgen 21">
            <a:extLst>
              <a:ext uri="{FF2B5EF4-FFF2-40B4-BE49-F238E27FC236}">
                <a16:creationId xmlns:a16="http://schemas.microsoft.com/office/drawing/2014/main" xmlns="" id="{A92B6EC3-DD8B-4D5F-B69E-7082F3A4B588}"/>
              </a:ext>
            </a:extLst>
          </p:cNvPr>
          <p:cNvSpPr/>
          <p:nvPr/>
        </p:nvSpPr>
        <p:spPr>
          <a:xfrm>
            <a:off x="6035652" y="4322689"/>
            <a:ext cx="630302" cy="7848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45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7.</a:t>
            </a:r>
            <a:endParaRPr lang="tr-TR" sz="45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23" name="Dikdörtgen 22">
            <a:extLst>
              <a:ext uri="{FF2B5EF4-FFF2-40B4-BE49-F238E27FC236}">
                <a16:creationId xmlns:a16="http://schemas.microsoft.com/office/drawing/2014/main" xmlns="" id="{49FD4FBF-1089-4A40-8B4C-A840E411B1B5}"/>
              </a:ext>
            </a:extLst>
          </p:cNvPr>
          <p:cNvSpPr/>
          <p:nvPr/>
        </p:nvSpPr>
        <p:spPr>
          <a:xfrm>
            <a:off x="6286176" y="4821155"/>
            <a:ext cx="630302" cy="7848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45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8.</a:t>
            </a:r>
            <a:endParaRPr lang="tr-TR" sz="45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24" name="Dikdörtgen 23">
            <a:extLst>
              <a:ext uri="{FF2B5EF4-FFF2-40B4-BE49-F238E27FC236}">
                <a16:creationId xmlns:a16="http://schemas.microsoft.com/office/drawing/2014/main" xmlns="" id="{F06CCDB6-454C-4AC3-9CB3-69BB74FA29F0}"/>
              </a:ext>
            </a:extLst>
          </p:cNvPr>
          <p:cNvSpPr/>
          <p:nvPr/>
        </p:nvSpPr>
        <p:spPr>
          <a:xfrm>
            <a:off x="5681196" y="5420088"/>
            <a:ext cx="630302" cy="7848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45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9.</a:t>
            </a:r>
            <a:endParaRPr lang="tr-TR" sz="45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25" name="Dikdörtgen 24">
            <a:extLst>
              <a:ext uri="{FF2B5EF4-FFF2-40B4-BE49-F238E27FC236}">
                <a16:creationId xmlns:a16="http://schemas.microsoft.com/office/drawing/2014/main" xmlns="" id="{C1E3F455-A18D-4DA2-AC9F-AD04B5796925}"/>
              </a:ext>
            </a:extLst>
          </p:cNvPr>
          <p:cNvSpPr/>
          <p:nvPr/>
        </p:nvSpPr>
        <p:spPr>
          <a:xfrm>
            <a:off x="6350212" y="5396684"/>
            <a:ext cx="922047" cy="7848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4500" b="1" cap="none" spc="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10.</a:t>
            </a:r>
          </a:p>
        </p:txBody>
      </p:sp>
      <p:pic>
        <p:nvPicPr>
          <p:cNvPr id="26" name="Picture 7" descr="未标题-1">
            <a:extLst>
              <a:ext uri="{FF2B5EF4-FFF2-40B4-BE49-F238E27FC236}">
                <a16:creationId xmlns:a16="http://schemas.microsoft.com/office/drawing/2014/main" xmlns="" id="{3A80AD11-97D7-4B29-A9C7-0A9A9575E06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832563" y="2790833"/>
            <a:ext cx="2016125" cy="1951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" name="Picture 4" descr="未标题-1">
            <a:extLst>
              <a:ext uri="{FF2B5EF4-FFF2-40B4-BE49-F238E27FC236}">
                <a16:creationId xmlns:a16="http://schemas.microsoft.com/office/drawing/2014/main" xmlns="" id="{A4CC62E0-E127-4400-9C15-A4519D8DB9A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119900" y="1063633"/>
            <a:ext cx="2016125" cy="1952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" name="Picture 13" descr="未标题-1">
            <a:extLst>
              <a:ext uri="{FF2B5EF4-FFF2-40B4-BE49-F238E27FC236}">
                <a16:creationId xmlns:a16="http://schemas.microsoft.com/office/drawing/2014/main" xmlns="" id="{D3AAAB94-CE09-4CEB-B407-31536CD2EB3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017338" y="2863858"/>
            <a:ext cx="2089150" cy="2022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" name="Picture 6" descr="未标题-1">
            <a:extLst>
              <a:ext uri="{FF2B5EF4-FFF2-40B4-BE49-F238E27FC236}">
                <a16:creationId xmlns:a16="http://schemas.microsoft.com/office/drawing/2014/main" xmlns="" id="{B6A9C5A3-50B8-4E16-8360-78A66B762AC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56750" y="2719396"/>
            <a:ext cx="1955800" cy="2060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" name="Picture 9" descr="未标题-1">
            <a:extLst>
              <a:ext uri="{FF2B5EF4-FFF2-40B4-BE49-F238E27FC236}">
                <a16:creationId xmlns:a16="http://schemas.microsoft.com/office/drawing/2014/main" xmlns="" id="{37E44494-C362-4E16-B540-8EC69DBB7B6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991563" y="919171"/>
            <a:ext cx="2087562" cy="205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" name="Picture 7" descr="未标题-1">
            <a:extLst>
              <a:ext uri="{FF2B5EF4-FFF2-40B4-BE49-F238E27FC236}">
                <a16:creationId xmlns:a16="http://schemas.microsoft.com/office/drawing/2014/main" xmlns="" id="{1ACAE7CA-B1AC-45A1-934A-1A325C3F1EB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83725" y="1495433"/>
            <a:ext cx="2016125" cy="1951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" name="Picture 13" descr="未标题-1">
            <a:extLst>
              <a:ext uri="{FF2B5EF4-FFF2-40B4-BE49-F238E27FC236}">
                <a16:creationId xmlns:a16="http://schemas.microsoft.com/office/drawing/2014/main" xmlns="" id="{9B2E0637-2D39-45C8-B4A3-9FABBC49091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200988" y="4116494"/>
            <a:ext cx="2089150" cy="2022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" name="Picture 15" descr="未标题-1">
            <a:extLst>
              <a:ext uri="{FF2B5EF4-FFF2-40B4-BE49-F238E27FC236}">
                <a16:creationId xmlns:a16="http://schemas.microsoft.com/office/drawing/2014/main" xmlns="" id="{C2591642-D89A-4C4A-8DCB-9C824BFD96B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56525" y="2008610"/>
            <a:ext cx="2146300" cy="2265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" name="Picture 12" descr="未标题-1">
            <a:extLst>
              <a:ext uri="{FF2B5EF4-FFF2-40B4-BE49-F238E27FC236}">
                <a16:creationId xmlns:a16="http://schemas.microsoft.com/office/drawing/2014/main" xmlns="" id="{844B72C1-92B8-493F-B631-D8E6B4D275B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720350" y="2071696"/>
            <a:ext cx="2016125" cy="1951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" name="Picture 8" descr="未标题-1">
            <a:extLst>
              <a:ext uri="{FF2B5EF4-FFF2-40B4-BE49-F238E27FC236}">
                <a16:creationId xmlns:a16="http://schemas.microsoft.com/office/drawing/2014/main" xmlns="" id="{383D9618-FAF7-4A04-9035-9E53A3E9DA0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152150" y="774708"/>
            <a:ext cx="1844675" cy="1944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" name="Picture 14" descr="未标题-1">
            <a:extLst>
              <a:ext uri="{FF2B5EF4-FFF2-40B4-BE49-F238E27FC236}">
                <a16:creationId xmlns:a16="http://schemas.microsoft.com/office/drawing/2014/main" xmlns="" id="{D99386C1-C7D7-49D9-948F-5C3033E510C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575888" y="4014796"/>
            <a:ext cx="2376487" cy="2300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7" name="36 Metin kutusu">
            <a:hlinkClick r:id="rId12"/>
          </p:cNvPr>
          <p:cNvSpPr txBox="1"/>
          <p:nvPr/>
        </p:nvSpPr>
        <p:spPr>
          <a:xfrm>
            <a:off x="10763480" y="6455884"/>
            <a:ext cx="1285929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000" dirty="0" smtClean="0"/>
              <a:t>www.</a:t>
            </a:r>
            <a:r>
              <a:rPr lang="tr-TR" sz="1000" dirty="0" err="1" smtClean="0"/>
              <a:t>slaytyerim</a:t>
            </a:r>
            <a:r>
              <a:rPr lang="tr-TR" sz="1000" dirty="0" smtClean="0"/>
              <a:t>.com</a:t>
            </a:r>
          </a:p>
        </p:txBody>
      </p:sp>
    </p:spTree>
    <p:extLst>
      <p:ext uri="{BB962C8B-B14F-4D97-AF65-F5344CB8AC3E}">
        <p14:creationId xmlns:p14="http://schemas.microsoft.com/office/powerpoint/2010/main" xmlns="" val="4273424494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1000"/>
                            </p:stCondLst>
                            <p:childTnLst>
                              <p:par>
                                <p:cTn id="12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8" dur="5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0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4" dur="5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6" presetID="10" presetClass="entr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" presetID="10" presetClass="exit" presetSubtype="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0" dur="5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2" presetID="10" presetClass="entr" presetSubtype="0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4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" presetID="10" presetClass="exit" presetSubtype="0" fill="hold" nodeType="withEffect">
                                  <p:stCondLst>
                                    <p:cond delay="6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6" dur="5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8" presetID="10" presetClass="entr" presetSubtype="0" fill="hold" nodeType="withEffect">
                                  <p:stCondLst>
                                    <p:cond delay="750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0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1" presetID="10" presetClass="exit" presetSubtype="0" fill="hold" nodeType="withEffect">
                                  <p:stCondLst>
                                    <p:cond delay="8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2" dur="5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4" presetID="10" presetClass="entr" presetSubtype="0" fill="hold" nodeType="withEffect">
                                  <p:stCondLst>
                                    <p:cond delay="950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6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7" presetID="10" presetClass="exit" presetSubtype="0" fill="hold" nodeType="withEffect">
                                  <p:stCondLst>
                                    <p:cond delay="10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8" dur="5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0" presetID="10" presetClass="entr" presetSubtype="0" fill="hold" nodeType="withEffect">
                                  <p:stCondLst>
                                    <p:cond delay="1150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2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3" presetID="10" presetClass="exit" presetSubtype="0" fill="hold" nodeType="withEffect">
                                  <p:stCondLst>
                                    <p:cond delay="1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4" dur="5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6" presetID="10" presetClass="entr" presetSubtype="0" fill="hold" nodeType="withEffect">
                                  <p:stCondLst>
                                    <p:cond delay="1350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8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9" presetID="10" presetClass="exit" presetSubtype="0" fill="hold" nodeType="withEffect">
                                  <p:stCondLst>
                                    <p:cond delay="15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0" dur="5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2" presetID="10" presetClass="entr" presetSubtype="0" fill="hold" nodeType="withEffect">
                                  <p:stCondLst>
                                    <p:cond delay="1650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4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5" presetID="10" presetClass="exit" presetSubtype="0" fill="hold" nodeType="withEffect">
                                  <p:stCondLst>
                                    <p:cond delay="17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6" dur="5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8" presetID="10" presetClass="entr" presetSubtype="0" fill="hold" nodeType="withEffect">
                                  <p:stCondLst>
                                    <p:cond delay="1850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0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1" presetID="10" presetClass="exit" presetSubtype="0" fill="hold" nodeType="withEffect">
                                  <p:stCondLst>
                                    <p:cond delay="19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2" dur="5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4" presetID="10" presetClass="entr" presetSubtype="0" fill="hold" nodeType="withEffect">
                                  <p:stCondLst>
                                    <p:cond delay="2050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6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7" presetID="10" presetClass="exit" presetSubtype="0" fill="hold" nodeType="withEffect">
                                  <p:stCondLst>
                                    <p:cond delay="2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8" dur="5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ksi İşareti 3">
            <a:extLst>
              <a:ext uri="{FF2B5EF4-FFF2-40B4-BE49-F238E27FC236}">
                <a16:creationId xmlns:a16="http://schemas.microsoft.com/office/drawing/2014/main" xmlns="" id="{F851F315-BD72-46E0-9D35-8E41AE95D6F3}"/>
              </a:ext>
            </a:extLst>
          </p:cNvPr>
          <p:cNvSpPr/>
          <p:nvPr/>
        </p:nvSpPr>
        <p:spPr>
          <a:xfrm>
            <a:off x="954464" y="1168924"/>
            <a:ext cx="3747154" cy="3902697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xmlns="" id="{50116CA1-644F-4052-8C90-8395581D07C7}"/>
              </a:ext>
            </a:extLst>
          </p:cNvPr>
          <p:cNvSpPr/>
          <p:nvPr/>
        </p:nvSpPr>
        <p:spPr>
          <a:xfrm>
            <a:off x="2271860" y="2894029"/>
            <a:ext cx="395926" cy="245097"/>
          </a:xfrm>
          <a:prstGeom prst="ellipse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xmlns="" id="{16B94025-E30F-4C35-A90C-6053E8ACE90B}"/>
              </a:ext>
            </a:extLst>
          </p:cNvPr>
          <p:cNvSpPr/>
          <p:nvPr/>
        </p:nvSpPr>
        <p:spPr>
          <a:xfrm>
            <a:off x="2912883" y="2894029"/>
            <a:ext cx="395926" cy="245097"/>
          </a:xfrm>
          <a:prstGeom prst="ellipse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xmlns="" id="{CA9E84EC-324C-44B1-8D10-2AF4524EB780}"/>
              </a:ext>
            </a:extLst>
          </p:cNvPr>
          <p:cNvSpPr/>
          <p:nvPr/>
        </p:nvSpPr>
        <p:spPr>
          <a:xfrm>
            <a:off x="2469823" y="3016577"/>
            <a:ext cx="103695" cy="122549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xmlns="" id="{C0C0D456-5CCB-402A-AC40-D37A90C2793F}"/>
              </a:ext>
            </a:extLst>
          </p:cNvPr>
          <p:cNvSpPr/>
          <p:nvPr/>
        </p:nvSpPr>
        <p:spPr>
          <a:xfrm>
            <a:off x="3055855" y="3018146"/>
            <a:ext cx="103695" cy="122549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Ay 8">
            <a:extLst>
              <a:ext uri="{FF2B5EF4-FFF2-40B4-BE49-F238E27FC236}">
                <a16:creationId xmlns:a16="http://schemas.microsoft.com/office/drawing/2014/main" xmlns="" id="{25B94FE3-2D85-416B-A695-B55620032A37}"/>
              </a:ext>
            </a:extLst>
          </p:cNvPr>
          <p:cNvSpPr/>
          <p:nvPr/>
        </p:nvSpPr>
        <p:spPr>
          <a:xfrm rot="16200000">
            <a:off x="2681926" y="2722853"/>
            <a:ext cx="292231" cy="1112363"/>
          </a:xfrm>
          <a:prstGeom prst="moon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2" name="Düşünce Balonu: Bulut 11">
            <a:extLst>
              <a:ext uri="{FF2B5EF4-FFF2-40B4-BE49-F238E27FC236}">
                <a16:creationId xmlns:a16="http://schemas.microsoft.com/office/drawing/2014/main" xmlns="" id="{020C68AE-03C7-457F-A279-BDDB287DB50C}"/>
              </a:ext>
            </a:extLst>
          </p:cNvPr>
          <p:cNvSpPr/>
          <p:nvPr/>
        </p:nvSpPr>
        <p:spPr>
          <a:xfrm>
            <a:off x="5099901" y="467436"/>
            <a:ext cx="6759018" cy="2092750"/>
          </a:xfrm>
          <a:prstGeom prst="cloudCallout">
            <a:avLst>
              <a:gd name="adj1" fmla="val -59327"/>
              <a:gd name="adj2" fmla="val 88626"/>
            </a:avLst>
          </a:prstGeom>
          <a:solidFill>
            <a:srgbClr val="0070C0"/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500" dirty="0"/>
              <a:t>Merhaba arkadaşlar,</a:t>
            </a:r>
          </a:p>
          <a:p>
            <a:pPr algn="ctr"/>
            <a:r>
              <a:rPr lang="tr-TR" sz="2500" dirty="0"/>
              <a:t>Benim adım </a:t>
            </a:r>
            <a:r>
              <a:rPr lang="tr-TR" sz="2500" b="1" dirty="0">
                <a:solidFill>
                  <a:srgbClr val="FFFF00"/>
                </a:solidFill>
              </a:rPr>
              <a:t>kısa çizgi</a:t>
            </a:r>
            <a:r>
              <a:rPr lang="tr-TR" sz="2500" dirty="0"/>
              <a:t>.</a:t>
            </a:r>
          </a:p>
        </p:txBody>
      </p:sp>
      <p:sp>
        <p:nvSpPr>
          <p:cNvPr id="10" name="9 Metin kutusu">
            <a:hlinkClick r:id="rId2"/>
          </p:cNvPr>
          <p:cNvSpPr txBox="1"/>
          <p:nvPr/>
        </p:nvSpPr>
        <p:spPr>
          <a:xfrm>
            <a:off x="10763480" y="6455884"/>
            <a:ext cx="1285929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000" dirty="0" smtClean="0"/>
              <a:t>www.</a:t>
            </a:r>
            <a:r>
              <a:rPr lang="tr-TR" sz="1000" dirty="0" err="1" smtClean="0"/>
              <a:t>slaytyerim</a:t>
            </a:r>
            <a:r>
              <a:rPr lang="tr-TR" sz="1000" dirty="0" smtClean="0"/>
              <a:t>.com</a:t>
            </a:r>
          </a:p>
        </p:txBody>
      </p:sp>
    </p:spTree>
    <p:extLst>
      <p:ext uri="{BB962C8B-B14F-4D97-AF65-F5344CB8AC3E}">
        <p14:creationId xmlns:p14="http://schemas.microsoft.com/office/powerpoint/2010/main" xmlns="" val="2493714372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theme/theme1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90</TotalTime>
  <Words>296</Words>
  <Application>Microsoft Office PowerPoint</Application>
  <PresentationFormat>Özel</PresentationFormat>
  <Paragraphs>74</Paragraphs>
  <Slides>12</Slides>
  <Notes>5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12</vt:i4>
      </vt:variant>
    </vt:vector>
  </HeadingPairs>
  <TitlesOfParts>
    <vt:vector size="13" baseType="lpstr">
      <vt:lpstr>Office Teması</vt:lpstr>
      <vt:lpstr>Noktalama İşaretleri</vt:lpstr>
      <vt:lpstr>Slayt 2</vt:lpstr>
      <vt:lpstr>Slayt 3</vt:lpstr>
      <vt:lpstr>Slayt 4</vt:lpstr>
      <vt:lpstr>Slayt 5</vt:lpstr>
      <vt:lpstr>Slayt 6</vt:lpstr>
      <vt:lpstr>Slayt 7</vt:lpstr>
      <vt:lpstr>Aşağıdaki cümlelerde kesme işareti kullanılmamıştır. Gereken yerlere kesme işareti koyalım.</vt:lpstr>
      <vt:lpstr>Slayt 9</vt:lpstr>
      <vt:lpstr>Slayt 10</vt:lpstr>
      <vt:lpstr>Slayt 11</vt:lpstr>
      <vt:lpstr>Slayt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Noktalama İşaretleri</dc:title>
  <dc:creator>www.slaytyerim.com</dc:creator>
  <cp:lastModifiedBy>User</cp:lastModifiedBy>
  <cp:revision>11</cp:revision>
  <dcterms:created xsi:type="dcterms:W3CDTF">2020-05-13T08:11:46Z</dcterms:created>
  <dcterms:modified xsi:type="dcterms:W3CDTF">2022-12-18T12:48:35Z</dcterms:modified>
</cp:coreProperties>
</file>